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6" r:id="rId1"/>
  </p:sldMasterIdLst>
  <p:notesMasterIdLst>
    <p:notesMasterId r:id="rId69"/>
  </p:notesMasterIdLst>
  <p:sldIdLst>
    <p:sldId id="256" r:id="rId2"/>
    <p:sldId id="316" r:id="rId3"/>
    <p:sldId id="317" r:id="rId4"/>
    <p:sldId id="314" r:id="rId5"/>
    <p:sldId id="315" r:id="rId6"/>
    <p:sldId id="259" r:id="rId7"/>
    <p:sldId id="290" r:id="rId8"/>
    <p:sldId id="287" r:id="rId9"/>
    <p:sldId id="286" r:id="rId10"/>
    <p:sldId id="320" r:id="rId11"/>
    <p:sldId id="289" r:id="rId12"/>
    <p:sldId id="288" r:id="rId13"/>
    <p:sldId id="292" r:id="rId14"/>
    <p:sldId id="264" r:id="rId15"/>
    <p:sldId id="293" r:id="rId16"/>
    <p:sldId id="298" r:id="rId17"/>
    <p:sldId id="284" r:id="rId18"/>
    <p:sldId id="266" r:id="rId19"/>
    <p:sldId id="283" r:id="rId20"/>
    <p:sldId id="291" r:id="rId21"/>
    <p:sldId id="265" r:id="rId22"/>
    <p:sldId id="271" r:id="rId23"/>
    <p:sldId id="272" r:id="rId24"/>
    <p:sldId id="262" r:id="rId25"/>
    <p:sldId id="268" r:id="rId26"/>
    <p:sldId id="267" r:id="rId27"/>
    <p:sldId id="270" r:id="rId28"/>
    <p:sldId id="297" r:id="rId29"/>
    <p:sldId id="299" r:id="rId30"/>
    <p:sldId id="295" r:id="rId31"/>
    <p:sldId id="296" r:id="rId32"/>
    <p:sldId id="300" r:id="rId33"/>
    <p:sldId id="302" r:id="rId34"/>
    <p:sldId id="301" r:id="rId35"/>
    <p:sldId id="303" r:id="rId36"/>
    <p:sldId id="304" r:id="rId37"/>
    <p:sldId id="305" r:id="rId38"/>
    <p:sldId id="321" r:id="rId39"/>
    <p:sldId id="306" r:id="rId40"/>
    <p:sldId id="322" r:id="rId41"/>
    <p:sldId id="307" r:id="rId42"/>
    <p:sldId id="308" r:id="rId43"/>
    <p:sldId id="309" r:id="rId44"/>
    <p:sldId id="310" r:id="rId45"/>
    <p:sldId id="323" r:id="rId46"/>
    <p:sldId id="324" r:id="rId47"/>
    <p:sldId id="325" r:id="rId48"/>
    <p:sldId id="327" r:id="rId49"/>
    <p:sldId id="326" r:id="rId50"/>
    <p:sldId id="328" r:id="rId51"/>
    <p:sldId id="313" r:id="rId52"/>
    <p:sldId id="329" r:id="rId53"/>
    <p:sldId id="312" r:id="rId54"/>
    <p:sldId id="330" r:id="rId55"/>
    <p:sldId id="294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3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3F1"/>
    <a:srgbClr val="A846F1"/>
    <a:srgbClr val="C2A3DA"/>
    <a:srgbClr val="8F71A0"/>
    <a:srgbClr val="8E9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B4525-83D2-884D-9C28-2075888FA82B}" v="69" dt="2023-06-09T14:28:45.0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53"/>
    <p:restoredTop sz="94648"/>
  </p:normalViewPr>
  <p:slideViewPr>
    <p:cSldViewPr snapToGrid="0" snapToObjects="1" showGuides="1">
      <p:cViewPr varScale="1">
        <p:scale>
          <a:sx n="114" d="100"/>
          <a:sy n="114" d="100"/>
        </p:scale>
        <p:origin x="192" y="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bury, Naomi V." userId="cc8de8ce-d319-4b38-abd1-eaa276f62348" providerId="ADAL" clId="{D70B4525-83D2-884D-9C28-2075888FA82B}"/>
    <pc:docChg chg="undo custSel addSld delSld modSld sldOrd">
      <pc:chgData name="Bradbury, Naomi V." userId="cc8de8ce-d319-4b38-abd1-eaa276f62348" providerId="ADAL" clId="{D70B4525-83D2-884D-9C28-2075888FA82B}" dt="2023-06-09T14:30:47.619" v="2539" actId="20577"/>
      <pc:docMkLst>
        <pc:docMk/>
      </pc:docMkLst>
      <pc:sldChg chg="modSp mod">
        <pc:chgData name="Bradbury, Naomi V." userId="cc8de8ce-d319-4b38-abd1-eaa276f62348" providerId="ADAL" clId="{D70B4525-83D2-884D-9C28-2075888FA82B}" dt="2023-05-31T09:06:57.917" v="27" actId="14100"/>
        <pc:sldMkLst>
          <pc:docMk/>
          <pc:sldMk cId="2083309401" sldId="256"/>
        </pc:sldMkLst>
        <pc:spChg chg="mod">
          <ac:chgData name="Bradbury, Naomi V." userId="cc8de8ce-d319-4b38-abd1-eaa276f62348" providerId="ADAL" clId="{D70B4525-83D2-884D-9C28-2075888FA82B}" dt="2023-05-31T09:06:04.200" v="20" actId="14100"/>
          <ac:spMkLst>
            <pc:docMk/>
            <pc:sldMk cId="2083309401" sldId="256"/>
            <ac:spMk id="2" creationId="{6022F014-320E-814E-AFF2-C04C032AACEE}"/>
          </ac:spMkLst>
        </pc:spChg>
        <pc:spChg chg="mod">
          <ac:chgData name="Bradbury, Naomi V." userId="cc8de8ce-d319-4b38-abd1-eaa276f62348" providerId="ADAL" clId="{D70B4525-83D2-884D-9C28-2075888FA82B}" dt="2023-05-31T09:06:57.917" v="27" actId="14100"/>
          <ac:spMkLst>
            <pc:docMk/>
            <pc:sldMk cId="2083309401" sldId="25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5-31T09:40:18.230" v="910" actId="1076"/>
        <pc:sldMkLst>
          <pc:docMk/>
          <pc:sldMk cId="433347662" sldId="259"/>
        </pc:sldMkLst>
        <pc:spChg chg="mod">
          <ac:chgData name="Bradbury, Naomi V." userId="cc8de8ce-d319-4b38-abd1-eaa276f62348" providerId="ADAL" clId="{D70B4525-83D2-884D-9C28-2075888FA82B}" dt="2023-05-31T09:40:18.230" v="910" actId="1076"/>
          <ac:spMkLst>
            <pc:docMk/>
            <pc:sldMk cId="433347662" sldId="259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2:03.130" v="1238" actId="1076"/>
        <pc:sldMkLst>
          <pc:docMk/>
          <pc:sldMk cId="2543366714" sldId="262"/>
        </pc:sldMkLst>
        <pc:picChg chg="mod">
          <ac:chgData name="Bradbury, Naomi V." userId="cc8de8ce-d319-4b38-abd1-eaa276f62348" providerId="ADAL" clId="{D70B4525-83D2-884D-9C28-2075888FA82B}" dt="2023-06-04T13:52:03.130" v="1238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04T13:49:38.219" v="1229" actId="2711"/>
        <pc:sldMkLst>
          <pc:docMk/>
          <pc:sldMk cId="2438313374" sldId="264"/>
        </pc:sldMkLst>
        <pc:spChg chg="add del mod">
          <ac:chgData name="Bradbury, Naomi V." userId="cc8de8ce-d319-4b38-abd1-eaa276f62348" providerId="ADAL" clId="{D70B4525-83D2-884D-9C28-2075888FA82B}" dt="2023-05-31T10:00:51.214" v="1155" actId="931"/>
          <ac:spMkLst>
            <pc:docMk/>
            <pc:sldMk cId="2438313374" sldId="264"/>
            <ac:spMk id="3" creationId="{313B8C88-C65E-1D4C-FAEC-80A92C508B43}"/>
          </ac:spMkLst>
        </pc:spChg>
        <pc:spChg chg="mod">
          <ac:chgData name="Bradbury, Naomi V." userId="cc8de8ce-d319-4b38-abd1-eaa276f62348" providerId="ADAL" clId="{D70B4525-83D2-884D-9C28-2075888FA82B}" dt="2023-06-04T13:49:38.219" v="1229" actId="2711"/>
          <ac:spMkLst>
            <pc:docMk/>
            <pc:sldMk cId="2438313374" sldId="264"/>
            <ac:spMk id="6" creationId="{88AD8F51-B5E6-4D4F-96F4-6D0B6940F97F}"/>
          </ac:spMkLst>
        </pc:spChg>
        <pc:spChg chg="add mod">
          <ac:chgData name="Bradbury, Naomi V." userId="cc8de8ce-d319-4b38-abd1-eaa276f62348" providerId="ADAL" clId="{D70B4525-83D2-884D-9C28-2075888FA82B}" dt="2023-06-04T13:49:32.956" v="1228" actId="2711"/>
          <ac:spMkLst>
            <pc:docMk/>
            <pc:sldMk cId="2438313374" sldId="264"/>
            <ac:spMk id="8" creationId="{E98C1ADF-62AB-3777-AD99-612ADD98D702}"/>
          </ac:spMkLst>
        </pc:spChg>
        <pc:picChg chg="del">
          <ac:chgData name="Bradbury, Naomi V." userId="cc8de8ce-d319-4b38-abd1-eaa276f62348" providerId="ADAL" clId="{D70B4525-83D2-884D-9C28-2075888FA82B}" dt="2023-05-31T10:00:15.269" v="1154" actId="478"/>
          <ac:picMkLst>
            <pc:docMk/>
            <pc:sldMk cId="2438313374" sldId="264"/>
            <ac:picMk id="5" creationId="{2B959E70-E28C-8748-98F0-7AD726D79DAA}"/>
          </ac:picMkLst>
        </pc:picChg>
        <pc:picChg chg="add mod">
          <ac:chgData name="Bradbury, Naomi V." userId="cc8de8ce-d319-4b38-abd1-eaa276f62348" providerId="ADAL" clId="{D70B4525-83D2-884D-9C28-2075888FA82B}" dt="2023-05-31T10:02:28.966" v="1174" actId="1076"/>
          <ac:picMkLst>
            <pc:docMk/>
            <pc:sldMk cId="2438313374" sldId="264"/>
            <ac:picMk id="7" creationId="{778FC191-1397-A996-E8CD-18A4DDD9BAB4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36.159" v="1236" actId="14100"/>
        <pc:sldMkLst>
          <pc:docMk/>
          <pc:sldMk cId="1679602221" sldId="265"/>
        </pc:sldMkLst>
        <pc:spChg chg="mod">
          <ac:chgData name="Bradbury, Naomi V." userId="cc8de8ce-d319-4b38-abd1-eaa276f62348" providerId="ADAL" clId="{D70B4525-83D2-884D-9C28-2075888FA82B}" dt="2023-06-04T13:50:36.159" v="1236" actId="14100"/>
          <ac:spMkLst>
            <pc:docMk/>
            <pc:sldMk cId="1679602221" sldId="265"/>
            <ac:spMk id="9" creationId="{0784EF17-C5C8-DC49-9A66-7599ED0B111A}"/>
          </ac:spMkLst>
        </pc:spChg>
        <pc:picChg chg="mod">
          <ac:chgData name="Bradbury, Naomi V." userId="cc8de8ce-d319-4b38-abd1-eaa276f62348" providerId="ADAL" clId="{D70B4525-83D2-884D-9C28-2075888FA82B}" dt="2023-06-04T13:47:43.307" v="1216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08.019" v="1233" actId="255"/>
        <pc:sldMkLst>
          <pc:docMk/>
          <pc:sldMk cId="4121431328" sldId="266"/>
        </pc:sldMkLst>
        <pc:spChg chg="mod">
          <ac:chgData name="Bradbury, Naomi V." userId="cc8de8ce-d319-4b38-abd1-eaa276f62348" providerId="ADAL" clId="{D70B4525-83D2-884D-9C28-2075888FA82B}" dt="2023-06-04T13:50:08.019" v="1233" actId="255"/>
          <ac:spMkLst>
            <pc:docMk/>
            <pc:sldMk cId="4121431328" sldId="26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3:59.695" v="1240" actId="1076"/>
        <pc:sldMkLst>
          <pc:docMk/>
          <pc:sldMk cId="2129142644" sldId="270"/>
        </pc:sldMkLst>
        <pc:picChg chg="mod">
          <ac:chgData name="Bradbury, Naomi V." userId="cc8de8ce-d319-4b38-abd1-eaa276f62348" providerId="ADAL" clId="{D70B4525-83D2-884D-9C28-2075888FA82B}" dt="2023-06-04T13:53:59.695" v="1240" actId="1076"/>
          <ac:picMkLst>
            <pc:docMk/>
            <pc:sldMk cId="2129142644" sldId="270"/>
            <ac:picMk id="5" creationId="{446C8B64-9294-6947-8C55-A510BC33326E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44.784" v="1237" actId="2711"/>
        <pc:sldMkLst>
          <pc:docMk/>
          <pc:sldMk cId="1687320433" sldId="272"/>
        </pc:sldMkLst>
        <pc:spChg chg="mod">
          <ac:chgData name="Bradbury, Naomi V." userId="cc8de8ce-d319-4b38-abd1-eaa276f62348" providerId="ADAL" clId="{D70B4525-83D2-884D-9C28-2075888FA82B}" dt="2023-06-04T13:50:44.784" v="1237" actId="2711"/>
          <ac:spMkLst>
            <pc:docMk/>
            <pc:sldMk cId="1687320433" sldId="272"/>
            <ac:spMk id="6" creationId="{C1E26338-DE89-9A4C-8899-86B2F91AADA6}"/>
          </ac:spMkLst>
        </pc:spChg>
      </pc:sldChg>
      <pc:sldChg chg="modSp mod modNotesTx">
        <pc:chgData name="Bradbury, Naomi V." userId="cc8de8ce-d319-4b38-abd1-eaa276f62348" providerId="ADAL" clId="{D70B4525-83D2-884D-9C28-2075888FA82B}" dt="2023-06-04T13:50:22.341" v="1235" actId="14100"/>
        <pc:sldMkLst>
          <pc:docMk/>
          <pc:sldMk cId="2004867681" sldId="283"/>
        </pc:sldMkLst>
        <pc:spChg chg="mod">
          <ac:chgData name="Bradbury, Naomi V." userId="cc8de8ce-d319-4b38-abd1-eaa276f62348" providerId="ADAL" clId="{D70B4525-83D2-884D-9C28-2075888FA82B}" dt="2023-06-04T13:50:22.341" v="1235" actId="14100"/>
          <ac:spMkLst>
            <pc:docMk/>
            <pc:sldMk cId="2004867681" sldId="283"/>
            <ac:spMk id="5" creationId="{32540CB2-CD00-3C44-966E-617F7CAC833E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04T13:49:53.809" v="1231" actId="255"/>
        <pc:sldMkLst>
          <pc:docMk/>
          <pc:sldMk cId="928267264" sldId="284"/>
        </pc:sldMkLst>
        <pc:spChg chg="mod">
          <ac:chgData name="Bradbury, Naomi V." userId="cc8de8ce-d319-4b38-abd1-eaa276f62348" providerId="ADAL" clId="{D70B4525-83D2-884D-9C28-2075888FA82B}" dt="2023-06-04T13:49:53.809" v="1231" actId="255"/>
          <ac:spMkLst>
            <pc:docMk/>
            <pc:sldMk cId="928267264" sldId="284"/>
            <ac:spMk id="5" creationId="{7C0A6D73-9E9B-2A44-AE1D-B78AA0A6D8CD}"/>
          </ac:spMkLst>
        </pc:spChg>
        <pc:picChg chg="add mod">
          <ac:chgData name="Bradbury, Naomi V." userId="cc8de8ce-d319-4b38-abd1-eaa276f62348" providerId="ADAL" clId="{D70B4525-83D2-884D-9C28-2075888FA82B}" dt="2023-05-31T10:05:02.929" v="1194" actId="1076"/>
          <ac:picMkLst>
            <pc:docMk/>
            <pc:sldMk cId="928267264" sldId="284"/>
            <ac:picMk id="3" creationId="{35220FA0-695D-BEAC-E689-3FBC4D493C8D}"/>
          </ac:picMkLst>
        </pc:picChg>
        <pc:picChg chg="del">
          <ac:chgData name="Bradbury, Naomi V." userId="cc8de8ce-d319-4b38-abd1-eaa276f62348" providerId="ADAL" clId="{D70B4525-83D2-884D-9C28-2075888FA82B}" dt="2023-05-31T10:04:17.144" v="1180" actId="478"/>
          <ac:picMkLst>
            <pc:docMk/>
            <pc:sldMk cId="928267264" sldId="284"/>
            <ac:picMk id="7" creationId="{AA4706EC-BE68-7903-76F8-656CFD2A9B0E}"/>
          </ac:picMkLst>
        </pc:picChg>
      </pc:sldChg>
      <pc:sldChg chg="modSp mod">
        <pc:chgData name="Bradbury, Naomi V." userId="cc8de8ce-d319-4b38-abd1-eaa276f62348" providerId="ADAL" clId="{D70B4525-83D2-884D-9C28-2075888FA82B}" dt="2023-05-31T09:50:13.401" v="1128" actId="20577"/>
        <pc:sldMkLst>
          <pc:docMk/>
          <pc:sldMk cId="2940666814" sldId="286"/>
        </pc:sldMkLst>
        <pc:spChg chg="mod">
          <ac:chgData name="Bradbury, Naomi V." userId="cc8de8ce-d319-4b38-abd1-eaa276f62348" providerId="ADAL" clId="{D70B4525-83D2-884D-9C28-2075888FA82B}" dt="2023-05-31T09:50:13.401" v="1128" actId="20577"/>
          <ac:spMkLst>
            <pc:docMk/>
            <pc:sldMk cId="2940666814" sldId="286"/>
            <ac:spMk id="3" creationId="{BF805F11-AC3A-ED41-B10A-ACE62754BB64}"/>
          </ac:spMkLst>
        </pc:spChg>
        <pc:picChg chg="mod">
          <ac:chgData name="Bradbury, Naomi V." userId="cc8de8ce-d319-4b38-abd1-eaa276f62348" providerId="ADAL" clId="{D70B4525-83D2-884D-9C28-2075888FA82B}" dt="2023-05-31T09:49:15.489" v="1126" actId="1076"/>
          <ac:picMkLst>
            <pc:docMk/>
            <pc:sldMk cId="2940666814" sldId="286"/>
            <ac:picMk id="4" creationId="{FC5F1871-5831-8E6D-4955-17B69C0CB44E}"/>
          </ac:picMkLst>
        </pc:picChg>
      </pc:sldChg>
      <pc:sldChg chg="addSp delSp modSp mod modNotesTx">
        <pc:chgData name="Bradbury, Naomi V." userId="cc8de8ce-d319-4b38-abd1-eaa276f62348" providerId="ADAL" clId="{D70B4525-83D2-884D-9C28-2075888FA82B}" dt="2023-05-31T10:01:42.992" v="1166" actId="20577"/>
        <pc:sldMkLst>
          <pc:docMk/>
          <pc:sldMk cId="648589323" sldId="287"/>
        </pc:sldMkLst>
        <pc:spChg chg="add del mod">
          <ac:chgData name="Bradbury, Naomi V." userId="cc8de8ce-d319-4b38-abd1-eaa276f62348" providerId="ADAL" clId="{D70B4525-83D2-884D-9C28-2075888FA82B}" dt="2023-05-31T09:41:08.474" v="912" actId="931"/>
          <ac:spMkLst>
            <pc:docMk/>
            <pc:sldMk cId="648589323" sldId="287"/>
            <ac:spMk id="3" creationId="{91DA53F5-450C-81BC-C771-6B10FFB1CC20}"/>
          </ac:spMkLst>
        </pc:spChg>
        <pc:spChg chg="mod">
          <ac:chgData name="Bradbury, Naomi V." userId="cc8de8ce-d319-4b38-abd1-eaa276f62348" providerId="ADAL" clId="{D70B4525-83D2-884D-9C28-2075888FA82B}" dt="2023-05-31T10:01:42.992" v="1166" actId="20577"/>
          <ac:spMkLst>
            <pc:docMk/>
            <pc:sldMk cId="648589323" sldId="287"/>
            <ac:spMk id="6" creationId="{AAA41F70-D715-2D06-8D98-3CE90FC7B186}"/>
          </ac:spMkLst>
        </pc:spChg>
        <pc:picChg chg="del">
          <ac:chgData name="Bradbury, Naomi V." userId="cc8de8ce-d319-4b38-abd1-eaa276f62348" providerId="ADAL" clId="{D70B4525-83D2-884D-9C28-2075888FA82B}" dt="2023-05-31T09:41:00.598" v="911" actId="478"/>
          <ac:picMkLst>
            <pc:docMk/>
            <pc:sldMk cId="648589323" sldId="287"/>
            <ac:picMk id="5" creationId="{984A2A44-24DE-5F16-8C93-36AD5CD93907}"/>
          </ac:picMkLst>
        </pc:picChg>
        <pc:picChg chg="add mod">
          <ac:chgData name="Bradbury, Naomi V." userId="cc8de8ce-d319-4b38-abd1-eaa276f62348" providerId="ADAL" clId="{D70B4525-83D2-884D-9C28-2075888FA82B}" dt="2023-05-31T09:43:39.865" v="938" actId="1036"/>
          <ac:picMkLst>
            <pc:docMk/>
            <pc:sldMk cId="648589323" sldId="287"/>
            <ac:picMk id="7" creationId="{E86959F0-80AE-419F-B7D5-29693240F137}"/>
          </ac:picMkLst>
        </pc:picChg>
      </pc:sldChg>
      <pc:sldChg chg="modSp mod">
        <pc:chgData name="Bradbury, Naomi V." userId="cc8de8ce-d319-4b38-abd1-eaa276f62348" providerId="ADAL" clId="{D70B4525-83D2-884D-9C28-2075888FA82B}" dt="2023-06-04T13:46:32.282" v="1206" actId="207"/>
        <pc:sldMkLst>
          <pc:docMk/>
          <pc:sldMk cId="2442655703" sldId="288"/>
        </pc:sldMkLst>
        <pc:spChg chg="mod">
          <ac:chgData name="Bradbury, Naomi V." userId="cc8de8ce-d319-4b38-abd1-eaa276f62348" providerId="ADAL" clId="{D70B4525-83D2-884D-9C28-2075888FA82B}" dt="2023-06-04T13:46:32.282" v="1206" actId="207"/>
          <ac:spMkLst>
            <pc:docMk/>
            <pc:sldMk cId="2442655703" sldId="288"/>
            <ac:spMk id="3" creationId="{BF805F11-AC3A-ED41-B10A-ACE62754BB64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04T13:49:24.470" v="1227" actId="2711"/>
        <pc:sldMkLst>
          <pc:docMk/>
          <pc:sldMk cId="1147090173" sldId="292"/>
        </pc:sldMkLst>
        <pc:spChg chg="add del mod">
          <ac:chgData name="Bradbury, Naomi V." userId="cc8de8ce-d319-4b38-abd1-eaa276f62348" providerId="ADAL" clId="{D70B4525-83D2-884D-9C28-2075888FA82B}" dt="2023-05-31T09:58:05.898" v="1130" actId="931"/>
          <ac:spMkLst>
            <pc:docMk/>
            <pc:sldMk cId="1147090173" sldId="292"/>
            <ac:spMk id="3" creationId="{76CD92B0-3046-40E3-8B3D-34A807680F88}"/>
          </ac:spMkLst>
        </pc:spChg>
        <pc:spChg chg="mod">
          <ac:chgData name="Bradbury, Naomi V." userId="cc8de8ce-d319-4b38-abd1-eaa276f62348" providerId="ADAL" clId="{D70B4525-83D2-884D-9C28-2075888FA82B}" dt="2023-06-04T13:49:24.470" v="1227" actId="2711"/>
          <ac:spMkLst>
            <pc:docMk/>
            <pc:sldMk cId="1147090173" sldId="292"/>
            <ac:spMk id="6" creationId="{1112E3B9-E996-223F-89D7-05071F31768D}"/>
          </ac:spMkLst>
        </pc:spChg>
        <pc:spChg chg="add mod">
          <ac:chgData name="Bradbury, Naomi V." userId="cc8de8ce-d319-4b38-abd1-eaa276f62348" providerId="ADAL" clId="{D70B4525-83D2-884D-9C28-2075888FA82B}" dt="2023-06-04T13:49:19.125" v="1226" actId="2711"/>
          <ac:spMkLst>
            <pc:docMk/>
            <pc:sldMk cId="1147090173" sldId="292"/>
            <ac:spMk id="8" creationId="{BE365957-7A48-E3D1-527E-8F068F168CF2}"/>
          </ac:spMkLst>
        </pc:spChg>
        <pc:picChg chg="del">
          <ac:chgData name="Bradbury, Naomi V." userId="cc8de8ce-d319-4b38-abd1-eaa276f62348" providerId="ADAL" clId="{D70B4525-83D2-884D-9C28-2075888FA82B}" dt="2023-05-31T09:58:00.633" v="1129" actId="478"/>
          <ac:picMkLst>
            <pc:docMk/>
            <pc:sldMk cId="1147090173" sldId="292"/>
            <ac:picMk id="5" creationId="{A90C8263-6E80-EE01-6086-E1D19502BBAD}"/>
          </ac:picMkLst>
        </pc:picChg>
        <pc:picChg chg="add mod">
          <ac:chgData name="Bradbury, Naomi V." userId="cc8de8ce-d319-4b38-abd1-eaa276f62348" providerId="ADAL" clId="{D70B4525-83D2-884D-9C28-2075888FA82B}" dt="2023-05-31T09:59:20.036" v="1147" actId="1076"/>
          <ac:picMkLst>
            <pc:docMk/>
            <pc:sldMk cId="1147090173" sldId="292"/>
            <ac:picMk id="7" creationId="{88B4FC23-7CC9-DE02-836F-A03EC005B49F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00.500" v="1232" actId="255"/>
        <pc:sldMkLst>
          <pc:docMk/>
          <pc:sldMk cId="2605181381" sldId="293"/>
        </pc:sldMkLst>
        <pc:spChg chg="mod">
          <ac:chgData name="Bradbury, Naomi V." userId="cc8de8ce-d319-4b38-abd1-eaa276f62348" providerId="ADAL" clId="{D70B4525-83D2-884D-9C28-2075888FA82B}" dt="2023-06-04T13:50:00.500" v="1232" actId="255"/>
          <ac:spMkLst>
            <pc:docMk/>
            <pc:sldMk cId="2605181381" sldId="293"/>
            <ac:spMk id="6" creationId="{C27B7B93-28D9-68D6-AB40-6026F2B6338F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05T13:30:39.330" v="2007" actId="1076"/>
        <pc:sldMkLst>
          <pc:docMk/>
          <pc:sldMk cId="434626470" sldId="294"/>
        </pc:sldMkLst>
        <pc:spChg chg="del">
          <ac:chgData name="Bradbury, Naomi V." userId="cc8de8ce-d319-4b38-abd1-eaa276f62348" providerId="ADAL" clId="{D70B4525-83D2-884D-9C28-2075888FA82B}" dt="2023-06-05T13:30:32.055" v="2004" actId="478"/>
          <ac:spMkLst>
            <pc:docMk/>
            <pc:sldMk cId="434626470" sldId="294"/>
            <ac:spMk id="3" creationId="{BF805F11-AC3A-ED41-B10A-ACE62754BB64}"/>
          </ac:spMkLst>
        </pc:spChg>
        <pc:spChg chg="del">
          <ac:chgData name="Bradbury, Naomi V." userId="cc8de8ce-d319-4b38-abd1-eaa276f62348" providerId="ADAL" clId="{D70B4525-83D2-884D-9C28-2075888FA82B}" dt="2023-06-05T13:16:58.240" v="1772" actId="478"/>
          <ac:spMkLst>
            <pc:docMk/>
            <pc:sldMk cId="434626470" sldId="294"/>
            <ac:spMk id="16" creationId="{3F2BD858-4B90-1D40-A435-735F50C8C228}"/>
          </ac:spMkLst>
        </pc:spChg>
        <pc:picChg chg="add mod">
          <ac:chgData name="Bradbury, Naomi V." userId="cc8de8ce-d319-4b38-abd1-eaa276f62348" providerId="ADAL" clId="{D70B4525-83D2-884D-9C28-2075888FA82B}" dt="2023-06-05T13:30:39.330" v="2007" actId="1076"/>
          <ac:picMkLst>
            <pc:docMk/>
            <pc:sldMk cId="434626470" sldId="294"/>
            <ac:picMk id="4" creationId="{536EACAE-41DB-8DCE-17C2-4133AFFD3785}"/>
          </ac:picMkLst>
        </pc:picChg>
        <pc:picChg chg="del">
          <ac:chgData name="Bradbury, Naomi V." userId="cc8de8ce-d319-4b38-abd1-eaa276f62348" providerId="ADAL" clId="{D70B4525-83D2-884D-9C28-2075888FA82B}" dt="2023-06-05T13:16:55.081" v="1771" actId="478"/>
          <ac:picMkLst>
            <pc:docMk/>
            <pc:sldMk cId="434626470" sldId="294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04T13:56:07.989" v="1248" actId="1076"/>
        <pc:sldMkLst>
          <pc:docMk/>
          <pc:sldMk cId="3758876242" sldId="299"/>
        </pc:sldMkLst>
        <pc:spChg chg="mod">
          <ac:chgData name="Bradbury, Naomi V." userId="cc8de8ce-d319-4b38-abd1-eaa276f62348" providerId="ADAL" clId="{D70B4525-83D2-884D-9C28-2075888FA82B}" dt="2023-06-04T13:55:29.005" v="1247" actId="2711"/>
          <ac:spMkLst>
            <pc:docMk/>
            <pc:sldMk cId="3758876242" sldId="299"/>
            <ac:spMk id="4" creationId="{C2FCAA32-FFA0-90DD-E6DA-32998141807D}"/>
          </ac:spMkLst>
        </pc:spChg>
        <pc:spChg chg="mod">
          <ac:chgData name="Bradbury, Naomi V." userId="cc8de8ce-d319-4b38-abd1-eaa276f62348" providerId="ADAL" clId="{D70B4525-83D2-884D-9C28-2075888FA82B}" dt="2023-06-04T13:56:07.989" v="1248" actId="1076"/>
          <ac:spMkLst>
            <pc:docMk/>
            <pc:sldMk cId="3758876242" sldId="299"/>
            <ac:spMk id="10" creationId="{F362FDC3-B31B-C198-075D-12B7B339D567}"/>
          </ac:spMkLst>
        </pc:spChg>
      </pc:sldChg>
      <pc:sldChg chg="modSp mod">
        <pc:chgData name="Bradbury, Naomi V." userId="cc8de8ce-d319-4b38-abd1-eaa276f62348" providerId="ADAL" clId="{D70B4525-83D2-884D-9C28-2075888FA82B}" dt="2023-06-09T14:30:47.619" v="2539" actId="20577"/>
        <pc:sldMkLst>
          <pc:docMk/>
          <pc:sldMk cId="281052661" sldId="300"/>
        </pc:sldMkLst>
        <pc:spChg chg="mod">
          <ac:chgData name="Bradbury, Naomi V." userId="cc8de8ce-d319-4b38-abd1-eaa276f62348" providerId="ADAL" clId="{D70B4525-83D2-884D-9C28-2075888FA82B}" dt="2023-06-09T14:30:47.619" v="2539" actId="20577"/>
          <ac:spMkLst>
            <pc:docMk/>
            <pc:sldMk cId="281052661" sldId="300"/>
            <ac:spMk id="4" creationId="{D6F2F51E-E35B-9B24-AA0C-A3F3A790BCDD}"/>
          </ac:spMkLst>
        </pc:spChg>
      </pc:sldChg>
      <pc:sldChg chg="modSp mod">
        <pc:chgData name="Bradbury, Naomi V." userId="cc8de8ce-d319-4b38-abd1-eaa276f62348" providerId="ADAL" clId="{D70B4525-83D2-884D-9C28-2075888FA82B}" dt="2023-06-09T14:30:21.473" v="2530" actId="20577"/>
        <pc:sldMkLst>
          <pc:docMk/>
          <pc:sldMk cId="184550777" sldId="310"/>
        </pc:sldMkLst>
        <pc:spChg chg="mod">
          <ac:chgData name="Bradbury, Naomi V." userId="cc8de8ce-d319-4b38-abd1-eaa276f62348" providerId="ADAL" clId="{D70B4525-83D2-884D-9C28-2075888FA82B}" dt="2023-06-09T14:30:21.473" v="2530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addSp modSp mod">
        <pc:chgData name="Bradbury, Naomi V." userId="cc8de8ce-d319-4b38-abd1-eaa276f62348" providerId="ADAL" clId="{D70B4525-83D2-884D-9C28-2075888FA82B}" dt="2023-06-05T13:22:30.850" v="1995" actId="962"/>
        <pc:sldMkLst>
          <pc:docMk/>
          <pc:sldMk cId="1579496655" sldId="312"/>
        </pc:sldMkLst>
        <pc:spChg chg="mod">
          <ac:chgData name="Bradbury, Naomi V." userId="cc8de8ce-d319-4b38-abd1-eaa276f62348" providerId="ADAL" clId="{D70B4525-83D2-884D-9C28-2075888FA82B}" dt="2023-06-05T13:15:34.798" v="1764" actId="5793"/>
          <ac:spMkLst>
            <pc:docMk/>
            <pc:sldMk cId="1579496655" sldId="312"/>
            <ac:spMk id="3" creationId="{B1CCFECB-C5D8-FFA8-D890-E0E395E48DFB}"/>
          </ac:spMkLst>
        </pc:spChg>
        <pc:picChg chg="add mod">
          <ac:chgData name="Bradbury, Naomi V." userId="cc8de8ce-d319-4b38-abd1-eaa276f62348" providerId="ADAL" clId="{D70B4525-83D2-884D-9C28-2075888FA82B}" dt="2023-06-05T13:22:30.850" v="1995" actId="962"/>
          <ac:picMkLst>
            <pc:docMk/>
            <pc:sldMk cId="1579496655" sldId="312"/>
            <ac:picMk id="4" creationId="{39207309-B381-10E3-ECB7-79FADF0DE6F0}"/>
          </ac:picMkLst>
        </pc:picChg>
      </pc:sldChg>
      <pc:sldChg chg="modSp mod ord">
        <pc:chgData name="Bradbury, Naomi V." userId="cc8de8ce-d319-4b38-abd1-eaa276f62348" providerId="ADAL" clId="{D70B4525-83D2-884D-9C28-2075888FA82B}" dt="2023-06-05T13:20:38.802" v="1984" actId="207"/>
        <pc:sldMkLst>
          <pc:docMk/>
          <pc:sldMk cId="2819223415" sldId="313"/>
        </pc:sldMkLst>
        <pc:spChg chg="mod">
          <ac:chgData name="Bradbury, Naomi V." userId="cc8de8ce-d319-4b38-abd1-eaa276f62348" providerId="ADAL" clId="{D70B4525-83D2-884D-9C28-2075888FA82B}" dt="2023-06-05T13:20:38.802" v="1984" actId="207"/>
          <ac:spMkLst>
            <pc:docMk/>
            <pc:sldMk cId="2819223415" sldId="313"/>
            <ac:spMk id="3" creationId="{60FCA9E0-BD4C-8904-67B9-2E58A772A3DA}"/>
          </ac:spMkLst>
        </pc:spChg>
      </pc:sldChg>
      <pc:sldChg chg="addSp delSp modSp add mod ord">
        <pc:chgData name="Bradbury, Naomi V." userId="cc8de8ce-d319-4b38-abd1-eaa276f62348" providerId="ADAL" clId="{D70B4525-83D2-884D-9C28-2075888FA82B}" dt="2023-05-31T09:40:01.816" v="907" actId="1076"/>
        <pc:sldMkLst>
          <pc:docMk/>
          <pc:sldMk cId="1828208570" sldId="314"/>
        </pc:sldMkLst>
        <pc:spChg chg="mod">
          <ac:chgData name="Bradbury, Naomi V." userId="cc8de8ce-d319-4b38-abd1-eaa276f62348" providerId="ADAL" clId="{D70B4525-83D2-884D-9C28-2075888FA82B}" dt="2023-05-31T09:40:01.816" v="907" actId="1076"/>
          <ac:spMkLst>
            <pc:docMk/>
            <pc:sldMk cId="1828208570" sldId="314"/>
            <ac:spMk id="3" creationId="{BF805F11-AC3A-ED41-B10A-ACE62754BB64}"/>
          </ac:spMkLst>
        </pc:spChg>
        <pc:graphicFrameChg chg="add del mod modGraphic">
          <ac:chgData name="Bradbury, Naomi V." userId="cc8de8ce-d319-4b38-abd1-eaa276f62348" providerId="ADAL" clId="{D70B4525-83D2-884D-9C28-2075888FA82B}" dt="2023-05-31T09:11:35.908" v="237" actId="478"/>
          <ac:graphicFrameMkLst>
            <pc:docMk/>
            <pc:sldMk cId="1828208570" sldId="314"/>
            <ac:graphicFrameMk id="2" creationId="{2B73D6C7-7E1B-D26A-A159-6F27BA1C1CF5}"/>
          </ac:graphicFrameMkLst>
        </pc:graphicFrameChg>
      </pc:sldChg>
      <pc:sldChg chg="modSp add mod">
        <pc:chgData name="Bradbury, Naomi V." userId="cc8de8ce-d319-4b38-abd1-eaa276f62348" providerId="ADAL" clId="{D70B4525-83D2-884D-9C28-2075888FA82B}" dt="2023-05-31T09:30:43.048" v="729" actId="1076"/>
        <pc:sldMkLst>
          <pc:docMk/>
          <pc:sldMk cId="462105475" sldId="315"/>
        </pc:sldMkLst>
        <pc:spChg chg="mod">
          <ac:chgData name="Bradbury, Naomi V." userId="cc8de8ce-d319-4b38-abd1-eaa276f62348" providerId="ADAL" clId="{D70B4525-83D2-884D-9C28-2075888FA82B}" dt="2023-05-31T09:30:43.048" v="729" actId="1076"/>
          <ac:spMkLst>
            <pc:docMk/>
            <pc:sldMk cId="462105475" sldId="315"/>
            <ac:spMk id="3" creationId="{BF805F11-AC3A-ED41-B10A-ACE62754BB64}"/>
          </ac:spMkLst>
        </pc:spChg>
      </pc:sldChg>
      <pc:sldChg chg="modSp add mod ord">
        <pc:chgData name="Bradbury, Naomi V." userId="cc8de8ce-d319-4b38-abd1-eaa276f62348" providerId="ADAL" clId="{D70B4525-83D2-884D-9C28-2075888FA82B}" dt="2023-05-31T09:31:30.434" v="751" actId="1076"/>
        <pc:sldMkLst>
          <pc:docMk/>
          <pc:sldMk cId="151392837" sldId="316"/>
        </pc:sldMkLst>
        <pc:spChg chg="mod">
          <ac:chgData name="Bradbury, Naomi V." userId="cc8de8ce-d319-4b38-abd1-eaa276f62348" providerId="ADAL" clId="{D70B4525-83D2-884D-9C28-2075888FA82B}" dt="2023-05-31T09:31:30.434" v="751" actId="1076"/>
          <ac:spMkLst>
            <pc:docMk/>
            <pc:sldMk cId="151392837" sldId="316"/>
            <ac:spMk id="3" creationId="{BF805F11-AC3A-ED41-B10A-ACE62754BB64}"/>
          </ac:spMkLst>
        </pc:spChg>
      </pc:sldChg>
      <pc:sldChg chg="addSp modSp add mod">
        <pc:chgData name="Bradbury, Naomi V." userId="cc8de8ce-d319-4b38-abd1-eaa276f62348" providerId="ADAL" clId="{D70B4525-83D2-884D-9C28-2075888FA82B}" dt="2023-05-31T09:44:48.835" v="944" actId="20577"/>
        <pc:sldMkLst>
          <pc:docMk/>
          <pc:sldMk cId="1807303788" sldId="317"/>
        </pc:sldMkLst>
        <pc:spChg chg="mod">
          <ac:chgData name="Bradbury, Naomi V." userId="cc8de8ce-d319-4b38-abd1-eaa276f62348" providerId="ADAL" clId="{D70B4525-83D2-884D-9C28-2075888FA82B}" dt="2023-05-31T09:44:48.835" v="944" actId="20577"/>
          <ac:spMkLst>
            <pc:docMk/>
            <pc:sldMk cId="1807303788" sldId="317"/>
            <ac:spMk id="3" creationId="{BF805F11-AC3A-ED41-B10A-ACE62754BB64}"/>
          </ac:spMkLst>
        </pc:spChg>
        <pc:picChg chg="add mod">
          <ac:chgData name="Bradbury, Naomi V." userId="cc8de8ce-d319-4b38-abd1-eaa276f62348" providerId="ADAL" clId="{D70B4525-83D2-884D-9C28-2075888FA82B}" dt="2023-05-31T09:44:19.068" v="943" actId="14100"/>
          <ac:picMkLst>
            <pc:docMk/>
            <pc:sldMk cId="1807303788" sldId="317"/>
            <ac:picMk id="2" creationId="{3FBFA22A-34B0-04D7-B986-B012A370C9EE}"/>
          </ac:picMkLst>
        </pc:picChg>
      </pc:sldChg>
      <pc:sldChg chg="addSp delSp modSp add del mod ord">
        <pc:chgData name="Bradbury, Naomi V." userId="cc8de8ce-d319-4b38-abd1-eaa276f62348" providerId="ADAL" clId="{D70B4525-83D2-884D-9C28-2075888FA82B}" dt="2023-06-07T10:03:47.759" v="2478" actId="2696"/>
        <pc:sldMkLst>
          <pc:docMk/>
          <pc:sldMk cId="990303887" sldId="318"/>
        </pc:sldMkLst>
        <pc:spChg chg="add del">
          <ac:chgData name="Bradbury, Naomi V." userId="cc8de8ce-d319-4b38-abd1-eaa276f62348" providerId="ADAL" clId="{D70B4525-83D2-884D-9C28-2075888FA82B}" dt="2023-06-07T09:59:45.245" v="2477" actId="22"/>
          <ac:spMkLst>
            <pc:docMk/>
            <pc:sldMk cId="990303887" sldId="318"/>
            <ac:spMk id="3" creationId="{0BF37B72-C0DF-5997-8734-524B50D5A9CA}"/>
          </ac:spMkLst>
        </pc:spChg>
        <pc:spChg chg="mod">
          <ac:chgData name="Bradbury, Naomi V." userId="cc8de8ce-d319-4b38-abd1-eaa276f62348" providerId="ADAL" clId="{D70B4525-83D2-884D-9C28-2075888FA82B}" dt="2023-06-07T09:59:26.757" v="2475"/>
          <ac:spMkLst>
            <pc:docMk/>
            <pc:sldMk cId="990303887" sldId="318"/>
            <ac:spMk id="4" creationId="{D6F2F51E-E35B-9B24-AA0C-A3F3A790BCDD}"/>
          </ac:spMkLst>
        </pc:spChg>
      </pc:sldChg>
      <pc:sldChg chg="delSp add del mod">
        <pc:chgData name="Bradbury, Naomi V." userId="cc8de8ce-d319-4b38-abd1-eaa276f62348" providerId="ADAL" clId="{D70B4525-83D2-884D-9C28-2075888FA82B}" dt="2023-06-05T13:57:06.233" v="2417" actId="2696"/>
        <pc:sldMkLst>
          <pc:docMk/>
          <pc:sldMk cId="4067223891" sldId="319"/>
        </pc:sldMkLst>
        <pc:spChg chg="del">
          <ac:chgData name="Bradbury, Naomi V." userId="cc8de8ce-d319-4b38-abd1-eaa276f62348" providerId="ADAL" clId="{D70B4525-83D2-884D-9C28-2075888FA82B}" dt="2023-05-31T09:45:55.326" v="961" actId="478"/>
          <ac:spMkLst>
            <pc:docMk/>
            <pc:sldMk cId="4067223891" sldId="319"/>
            <ac:spMk id="4" creationId="{D6F2F51E-E35B-9B24-AA0C-A3F3A790BCDD}"/>
          </ac:spMkLst>
        </pc:spChg>
      </pc:sldChg>
      <pc:sldChg chg="delSp modSp add mod ord">
        <pc:chgData name="Bradbury, Naomi V." userId="cc8de8ce-d319-4b38-abd1-eaa276f62348" providerId="ADAL" clId="{D70B4525-83D2-884D-9C28-2075888FA82B}" dt="2023-06-04T14:09:48.485" v="1545" actId="27636"/>
        <pc:sldMkLst>
          <pc:docMk/>
          <pc:sldMk cId="3373516164" sldId="320"/>
        </pc:sldMkLst>
        <pc:spChg chg="mod">
          <ac:chgData name="Bradbury, Naomi V." userId="cc8de8ce-d319-4b38-abd1-eaa276f62348" providerId="ADAL" clId="{D70B4525-83D2-884D-9C28-2075888FA82B}" dt="2023-06-04T14:09:48.485" v="1545" actId="27636"/>
          <ac:spMkLst>
            <pc:docMk/>
            <pc:sldMk cId="3373516164" sldId="320"/>
            <ac:spMk id="3" creationId="{BF805F11-AC3A-ED41-B10A-ACE62754BB64}"/>
          </ac:spMkLst>
        </pc:spChg>
        <pc:picChg chg="del">
          <ac:chgData name="Bradbury, Naomi V." userId="cc8de8ce-d319-4b38-abd1-eaa276f62348" providerId="ADAL" clId="{D70B4525-83D2-884D-9C28-2075888FA82B}" dt="2023-06-04T14:06:35.455" v="1273" actId="478"/>
          <ac:picMkLst>
            <pc:docMk/>
            <pc:sldMk cId="3373516164" sldId="320"/>
            <ac:picMk id="4" creationId="{FC5F1871-5831-8E6D-4955-17B69C0CB44E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4T15:07:32.862" v="1631" actId="20578"/>
        <pc:sldMkLst>
          <pc:docMk/>
          <pc:sldMk cId="329941152" sldId="321"/>
        </pc:sldMkLst>
        <pc:spChg chg="del">
          <ac:chgData name="Bradbury, Naomi V." userId="cc8de8ce-d319-4b38-abd1-eaa276f62348" providerId="ADAL" clId="{D70B4525-83D2-884D-9C28-2075888FA82B}" dt="2023-06-04T15:06:57.369" v="1621" actId="478"/>
          <ac:spMkLst>
            <pc:docMk/>
            <pc:sldMk cId="329941152" sldId="321"/>
            <ac:spMk id="2" creationId="{65DE05A3-7A45-6933-218A-9E0DAAAFFFE2}"/>
          </ac:spMkLst>
        </pc:spChg>
        <pc:spChg chg="del">
          <ac:chgData name="Bradbury, Naomi V." userId="cc8de8ce-d319-4b38-abd1-eaa276f62348" providerId="ADAL" clId="{D70B4525-83D2-884D-9C28-2075888FA82B}" dt="2023-06-04T15:07:03.528" v="1622" actId="931"/>
          <ac:spMkLst>
            <pc:docMk/>
            <pc:sldMk cId="329941152" sldId="321"/>
            <ac:spMk id="3" creationId="{4F2BD549-A6A3-77A7-1AB9-D8139314BA38}"/>
          </ac:spMkLst>
        </pc:spChg>
        <pc:picChg chg="add mod">
          <ac:chgData name="Bradbury, Naomi V." userId="cc8de8ce-d319-4b38-abd1-eaa276f62348" providerId="ADAL" clId="{D70B4525-83D2-884D-9C28-2075888FA82B}" dt="2023-06-04T15:07:23.493" v="1630" actId="1076"/>
          <ac:picMkLst>
            <pc:docMk/>
            <pc:sldMk cId="329941152" sldId="321"/>
            <ac:picMk id="5" creationId="{149935CB-91BF-B47B-2A58-E171E570D39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4T15:08:32.085" v="1639" actId="1076"/>
        <pc:sldMkLst>
          <pc:docMk/>
          <pc:sldMk cId="737326363" sldId="322"/>
        </pc:sldMkLst>
        <pc:spChg chg="del">
          <ac:chgData name="Bradbury, Naomi V." userId="cc8de8ce-d319-4b38-abd1-eaa276f62348" providerId="ADAL" clId="{D70B4525-83D2-884D-9C28-2075888FA82B}" dt="2023-06-04T15:08:14.994" v="1633" actId="478"/>
          <ac:spMkLst>
            <pc:docMk/>
            <pc:sldMk cId="737326363" sldId="322"/>
            <ac:spMk id="2" creationId="{1425C5E4-E26F-C66F-1E34-E178AF3A833C}"/>
          </ac:spMkLst>
        </pc:spChg>
        <pc:spChg chg="del">
          <ac:chgData name="Bradbury, Naomi V." userId="cc8de8ce-d319-4b38-abd1-eaa276f62348" providerId="ADAL" clId="{D70B4525-83D2-884D-9C28-2075888FA82B}" dt="2023-06-04T15:08:23.895" v="1634" actId="931"/>
          <ac:spMkLst>
            <pc:docMk/>
            <pc:sldMk cId="737326363" sldId="322"/>
            <ac:spMk id="3" creationId="{B69842F1-CDD3-2DF8-2A3A-6755C9DF9E63}"/>
          </ac:spMkLst>
        </pc:spChg>
        <pc:picChg chg="add mod">
          <ac:chgData name="Bradbury, Naomi V." userId="cc8de8ce-d319-4b38-abd1-eaa276f62348" providerId="ADAL" clId="{D70B4525-83D2-884D-9C28-2075888FA82B}" dt="2023-06-04T15:08:32.085" v="1639" actId="1076"/>
          <ac:picMkLst>
            <pc:docMk/>
            <pc:sldMk cId="737326363" sldId="322"/>
            <ac:picMk id="5" creationId="{7D2A7B44-6D1C-7C77-0E92-0C55F38FCE4A}"/>
          </ac:picMkLst>
        </pc:picChg>
      </pc:sldChg>
      <pc:sldChg chg="delSp modSp new mod">
        <pc:chgData name="Bradbury, Naomi V." userId="cc8de8ce-d319-4b38-abd1-eaa276f62348" providerId="ADAL" clId="{D70B4525-83D2-884D-9C28-2075888FA82B}" dt="2023-06-05T13:02:51.535" v="1673" actId="478"/>
        <pc:sldMkLst>
          <pc:docMk/>
          <pc:sldMk cId="3402635323" sldId="323"/>
        </pc:sldMkLst>
        <pc:spChg chg="mod">
          <ac:chgData name="Bradbury, Naomi V." userId="cc8de8ce-d319-4b38-abd1-eaa276f62348" providerId="ADAL" clId="{D70B4525-83D2-884D-9C28-2075888FA82B}" dt="2023-06-05T13:02:49.091" v="1672" actId="122"/>
          <ac:spMkLst>
            <pc:docMk/>
            <pc:sldMk cId="3402635323" sldId="323"/>
            <ac:spMk id="2" creationId="{554518AD-D368-4A5C-F9B8-7FD1E3AD9C0D}"/>
          </ac:spMkLst>
        </pc:spChg>
        <pc:spChg chg="del">
          <ac:chgData name="Bradbury, Naomi V." userId="cc8de8ce-d319-4b38-abd1-eaa276f62348" providerId="ADAL" clId="{D70B4525-83D2-884D-9C28-2075888FA82B}" dt="2023-06-05T13:02:51.535" v="1673" actId="478"/>
          <ac:spMkLst>
            <pc:docMk/>
            <pc:sldMk cId="3402635323" sldId="323"/>
            <ac:spMk id="3" creationId="{8512FEC3-8BCA-4454-46A7-297487F4800F}"/>
          </ac:spMkLst>
        </pc:spChg>
      </pc:sldChg>
      <pc:sldChg chg="addSp delSp modSp new mod">
        <pc:chgData name="Bradbury, Naomi V." userId="cc8de8ce-d319-4b38-abd1-eaa276f62348" providerId="ADAL" clId="{D70B4525-83D2-884D-9C28-2075888FA82B}" dt="2023-06-05T13:04:43.134" v="1682" actId="1076"/>
        <pc:sldMkLst>
          <pc:docMk/>
          <pc:sldMk cId="3282203405" sldId="324"/>
        </pc:sldMkLst>
        <pc:spChg chg="del">
          <ac:chgData name="Bradbury, Naomi V." userId="cc8de8ce-d319-4b38-abd1-eaa276f62348" providerId="ADAL" clId="{D70B4525-83D2-884D-9C28-2075888FA82B}" dt="2023-06-05T13:04:25.401" v="1676" actId="478"/>
          <ac:spMkLst>
            <pc:docMk/>
            <pc:sldMk cId="3282203405" sldId="324"/>
            <ac:spMk id="2" creationId="{5880EC4E-E716-6DAD-F807-0D87C0D54CC3}"/>
          </ac:spMkLst>
        </pc:spChg>
        <pc:spChg chg="del">
          <ac:chgData name="Bradbury, Naomi V." userId="cc8de8ce-d319-4b38-abd1-eaa276f62348" providerId="ADAL" clId="{D70B4525-83D2-884D-9C28-2075888FA82B}" dt="2023-06-05T13:04:26.729" v="1677" actId="478"/>
          <ac:spMkLst>
            <pc:docMk/>
            <pc:sldMk cId="3282203405" sldId="324"/>
            <ac:spMk id="3" creationId="{F66216B9-09D0-868D-5F81-CD1646942247}"/>
          </ac:spMkLst>
        </pc:spChg>
        <pc:picChg chg="add mod">
          <ac:chgData name="Bradbury, Naomi V." userId="cc8de8ce-d319-4b38-abd1-eaa276f62348" providerId="ADAL" clId="{D70B4525-83D2-884D-9C28-2075888FA82B}" dt="2023-06-05T13:04:43.134" v="1682" actId="1076"/>
          <ac:picMkLst>
            <pc:docMk/>
            <pc:sldMk cId="3282203405" sldId="324"/>
            <ac:picMk id="5" creationId="{51424123-4918-5F10-2CCC-44FDFE922609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09:05.780" v="1695" actId="1076"/>
        <pc:sldMkLst>
          <pc:docMk/>
          <pc:sldMk cId="2083699649" sldId="325"/>
        </pc:sldMkLst>
        <pc:spChg chg="del">
          <ac:chgData name="Bradbury, Naomi V." userId="cc8de8ce-d319-4b38-abd1-eaa276f62348" providerId="ADAL" clId="{D70B4525-83D2-884D-9C28-2075888FA82B}" dt="2023-06-05T13:06:12.460" v="1685" actId="478"/>
          <ac:spMkLst>
            <pc:docMk/>
            <pc:sldMk cId="2083699649" sldId="325"/>
            <ac:spMk id="2" creationId="{92A7D4BD-C9C9-23AD-E536-6BDB86321E39}"/>
          </ac:spMkLst>
        </pc:spChg>
        <pc:spChg chg="del">
          <ac:chgData name="Bradbury, Naomi V." userId="cc8de8ce-d319-4b38-abd1-eaa276f62348" providerId="ADAL" clId="{D70B4525-83D2-884D-9C28-2075888FA82B}" dt="2023-06-05T13:06:22.434" v="1686" actId="931"/>
          <ac:spMkLst>
            <pc:docMk/>
            <pc:sldMk cId="2083699649" sldId="325"/>
            <ac:spMk id="3" creationId="{7DB31A80-1738-692A-FC93-A5B3161B0416}"/>
          </ac:spMkLst>
        </pc:spChg>
        <pc:spChg chg="add del mod">
          <ac:chgData name="Bradbury, Naomi V." userId="cc8de8ce-d319-4b38-abd1-eaa276f62348" providerId="ADAL" clId="{D70B4525-83D2-884D-9C28-2075888FA82B}" dt="2023-06-05T13:09:01.364" v="1691" actId="931"/>
          <ac:spMkLst>
            <pc:docMk/>
            <pc:sldMk cId="2083699649" sldId="325"/>
            <ac:spMk id="7" creationId="{DF934C7D-FCF2-0E79-CA80-F94D6C383CAF}"/>
          </ac:spMkLst>
        </pc:spChg>
        <pc:picChg chg="add del mod">
          <ac:chgData name="Bradbury, Naomi V." userId="cc8de8ce-d319-4b38-abd1-eaa276f62348" providerId="ADAL" clId="{D70B4525-83D2-884D-9C28-2075888FA82B}" dt="2023-06-05T13:08:55.447" v="1690" actId="478"/>
          <ac:picMkLst>
            <pc:docMk/>
            <pc:sldMk cId="2083699649" sldId="325"/>
            <ac:picMk id="5" creationId="{A2A7ECCF-2960-EEF7-392E-2C165B0EE535}"/>
          </ac:picMkLst>
        </pc:picChg>
        <pc:picChg chg="add mod">
          <ac:chgData name="Bradbury, Naomi V." userId="cc8de8ce-d319-4b38-abd1-eaa276f62348" providerId="ADAL" clId="{D70B4525-83D2-884D-9C28-2075888FA82B}" dt="2023-06-05T13:09:05.780" v="1695" actId="1076"/>
          <ac:picMkLst>
            <pc:docMk/>
            <pc:sldMk cId="2083699649" sldId="325"/>
            <ac:picMk id="9" creationId="{D5F8C61B-3F4B-7F18-892B-EC188DDD479F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14:30.700" v="1749" actId="255"/>
        <pc:sldMkLst>
          <pc:docMk/>
          <pc:sldMk cId="2192701922" sldId="326"/>
        </pc:sldMkLst>
        <pc:spChg chg="del">
          <ac:chgData name="Bradbury, Naomi V." userId="cc8de8ce-d319-4b38-abd1-eaa276f62348" providerId="ADAL" clId="{D70B4525-83D2-884D-9C28-2075888FA82B}" dt="2023-06-05T13:11:11.626" v="1707" actId="478"/>
          <ac:spMkLst>
            <pc:docMk/>
            <pc:sldMk cId="2192701922" sldId="326"/>
            <ac:spMk id="2" creationId="{38F4EFB1-FC33-20C5-DC44-98EA9AD531F6}"/>
          </ac:spMkLst>
        </pc:spChg>
        <pc:spChg chg="del">
          <ac:chgData name="Bradbury, Naomi V." userId="cc8de8ce-d319-4b38-abd1-eaa276f62348" providerId="ADAL" clId="{D70B4525-83D2-884D-9C28-2075888FA82B}" dt="2023-06-05T13:11:20.082" v="1708" actId="931"/>
          <ac:spMkLst>
            <pc:docMk/>
            <pc:sldMk cId="2192701922" sldId="326"/>
            <ac:spMk id="3" creationId="{4F4750BF-6886-5078-BBDB-7518DCE832C9}"/>
          </ac:spMkLst>
        </pc:spChg>
        <pc:spChg chg="add mod">
          <ac:chgData name="Bradbury, Naomi V." userId="cc8de8ce-d319-4b38-abd1-eaa276f62348" providerId="ADAL" clId="{D70B4525-83D2-884D-9C28-2075888FA82B}" dt="2023-06-05T13:14:30.700" v="1749" actId="255"/>
          <ac:spMkLst>
            <pc:docMk/>
            <pc:sldMk cId="2192701922" sldId="326"/>
            <ac:spMk id="6" creationId="{2BC3D61F-FAFE-3B71-3C08-6FA1AD5D6B35}"/>
          </ac:spMkLst>
        </pc:spChg>
        <pc:picChg chg="add mod">
          <ac:chgData name="Bradbury, Naomi V." userId="cc8de8ce-d319-4b38-abd1-eaa276f62348" providerId="ADAL" clId="{D70B4525-83D2-884D-9C28-2075888FA82B}" dt="2023-06-05T13:12:09.936" v="1719" actId="1076"/>
          <ac:picMkLst>
            <pc:docMk/>
            <pc:sldMk cId="2192701922" sldId="326"/>
            <ac:picMk id="5" creationId="{F973104D-4075-CF1A-BEC2-B84AA2042D6D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10:20.944" v="1702" actId="14100"/>
        <pc:sldMkLst>
          <pc:docMk/>
          <pc:sldMk cId="1020680708" sldId="327"/>
        </pc:sldMkLst>
        <pc:spChg chg="del">
          <ac:chgData name="Bradbury, Naomi V." userId="cc8de8ce-d319-4b38-abd1-eaa276f62348" providerId="ADAL" clId="{D70B4525-83D2-884D-9C28-2075888FA82B}" dt="2023-06-05T13:10:09.299" v="1696" actId="478"/>
          <ac:spMkLst>
            <pc:docMk/>
            <pc:sldMk cId="1020680708" sldId="327"/>
            <ac:spMk id="2" creationId="{FFAC85C3-AE7E-9F31-0479-D2FEBF09535F}"/>
          </ac:spMkLst>
        </pc:spChg>
        <pc:spChg chg="del">
          <ac:chgData name="Bradbury, Naomi V." userId="cc8de8ce-d319-4b38-abd1-eaa276f62348" providerId="ADAL" clId="{D70B4525-83D2-884D-9C28-2075888FA82B}" dt="2023-06-05T13:10:10.925" v="1697" actId="478"/>
          <ac:spMkLst>
            <pc:docMk/>
            <pc:sldMk cId="1020680708" sldId="327"/>
            <ac:spMk id="3" creationId="{58A9825B-B76C-9004-CE3F-961432129D55}"/>
          </ac:spMkLst>
        </pc:spChg>
        <pc:picChg chg="add mod">
          <ac:chgData name="Bradbury, Naomi V." userId="cc8de8ce-d319-4b38-abd1-eaa276f62348" providerId="ADAL" clId="{D70B4525-83D2-884D-9C28-2075888FA82B}" dt="2023-06-05T13:10:20.944" v="1702" actId="14100"/>
          <ac:picMkLst>
            <pc:docMk/>
            <pc:sldMk cId="1020680708" sldId="327"/>
            <ac:picMk id="5" creationId="{F857ADAB-6FAC-B013-9E6D-A04A97CFAC23}"/>
          </ac:picMkLst>
        </pc:picChg>
      </pc:sldChg>
      <pc:sldChg chg="addSp modSp add mod">
        <pc:chgData name="Bradbury, Naomi V." userId="cc8de8ce-d319-4b38-abd1-eaa276f62348" providerId="ADAL" clId="{D70B4525-83D2-884D-9C28-2075888FA82B}" dt="2023-06-05T13:16:16.683" v="1770" actId="1076"/>
        <pc:sldMkLst>
          <pc:docMk/>
          <pc:sldMk cId="3197278632" sldId="328"/>
        </pc:sldMkLst>
        <pc:spChg chg="add mod">
          <ac:chgData name="Bradbury, Naomi V." userId="cc8de8ce-d319-4b38-abd1-eaa276f62348" providerId="ADAL" clId="{D70B4525-83D2-884D-9C28-2075888FA82B}" dt="2023-06-05T13:16:16.683" v="1770" actId="1076"/>
          <ac:spMkLst>
            <pc:docMk/>
            <pc:sldMk cId="3197278632" sldId="328"/>
            <ac:spMk id="2" creationId="{22BEBD32-9DDD-71CC-49F0-CF3A763B0971}"/>
          </ac:spMkLst>
        </pc:spChg>
        <pc:spChg chg="add mod">
          <ac:chgData name="Bradbury, Naomi V." userId="cc8de8ce-d319-4b38-abd1-eaa276f62348" providerId="ADAL" clId="{D70B4525-83D2-884D-9C28-2075888FA82B}" dt="2023-06-05T13:16:03.840" v="1766" actId="1076"/>
          <ac:spMkLst>
            <pc:docMk/>
            <pc:sldMk cId="3197278632" sldId="328"/>
            <ac:spMk id="3" creationId="{4D049B36-E335-1C74-7904-5E43E2007488}"/>
          </ac:spMkLst>
        </pc:spChg>
        <pc:picChg chg="mod">
          <ac:chgData name="Bradbury, Naomi V." userId="cc8de8ce-d319-4b38-abd1-eaa276f62348" providerId="ADAL" clId="{D70B4525-83D2-884D-9C28-2075888FA82B}" dt="2023-06-05T13:15:16.434" v="1754" actId="1076"/>
          <ac:picMkLst>
            <pc:docMk/>
            <pc:sldMk cId="3197278632" sldId="328"/>
            <ac:picMk id="5" creationId="{F857ADAB-6FAC-B013-9E6D-A04A97CFAC23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21:47.377" v="1991" actId="1076"/>
        <pc:sldMkLst>
          <pc:docMk/>
          <pc:sldMk cId="1204731601" sldId="329"/>
        </pc:sldMkLst>
        <pc:spChg chg="del">
          <ac:chgData name="Bradbury, Naomi V." userId="cc8de8ce-d319-4b38-abd1-eaa276f62348" providerId="ADAL" clId="{D70B4525-83D2-884D-9C28-2075888FA82B}" dt="2023-06-05T13:21:37.321" v="1988" actId="478"/>
          <ac:spMkLst>
            <pc:docMk/>
            <pc:sldMk cId="1204731601" sldId="329"/>
            <ac:spMk id="2" creationId="{5F7A00C0-087B-F728-9209-E11DA0970FDE}"/>
          </ac:spMkLst>
        </pc:spChg>
        <pc:spChg chg="del">
          <ac:chgData name="Bradbury, Naomi V." userId="cc8de8ce-d319-4b38-abd1-eaa276f62348" providerId="ADAL" clId="{D70B4525-83D2-884D-9C28-2075888FA82B}" dt="2023-06-05T13:21:34.575" v="1985" actId="931"/>
          <ac:spMkLst>
            <pc:docMk/>
            <pc:sldMk cId="1204731601" sldId="329"/>
            <ac:spMk id="3" creationId="{E1E8A5FD-632E-B51C-D84A-746EEA2C267D}"/>
          </ac:spMkLst>
        </pc:spChg>
        <pc:picChg chg="add mod">
          <ac:chgData name="Bradbury, Naomi V." userId="cc8de8ce-d319-4b38-abd1-eaa276f62348" providerId="ADAL" clId="{D70B4525-83D2-884D-9C28-2075888FA82B}" dt="2023-06-05T13:21:47.377" v="1991" actId="1076"/>
          <ac:picMkLst>
            <pc:docMk/>
            <pc:sldMk cId="1204731601" sldId="329"/>
            <ac:picMk id="5" creationId="{1E6E6F0A-2D26-5222-6401-14066EECE595}"/>
          </ac:picMkLst>
        </pc:picChg>
      </pc:sldChg>
      <pc:sldChg chg="addSp modSp add mod">
        <pc:chgData name="Bradbury, Naomi V." userId="cc8de8ce-d319-4b38-abd1-eaa276f62348" providerId="ADAL" clId="{D70B4525-83D2-884D-9C28-2075888FA82B}" dt="2023-06-05T13:26:36.399" v="2000" actId="1076"/>
        <pc:sldMkLst>
          <pc:docMk/>
          <pc:sldMk cId="1489726165" sldId="330"/>
        </pc:sldMkLst>
        <pc:picChg chg="add mod">
          <ac:chgData name="Bradbury, Naomi V." userId="cc8de8ce-d319-4b38-abd1-eaa276f62348" providerId="ADAL" clId="{D70B4525-83D2-884D-9C28-2075888FA82B}" dt="2023-06-05T13:26:36.399" v="2000" actId="1076"/>
          <ac:picMkLst>
            <pc:docMk/>
            <pc:sldMk cId="1489726165" sldId="330"/>
            <ac:picMk id="4" creationId="{E807275C-80B5-8523-FAD6-A4607376275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2:36.186" v="2027" actId="1076"/>
        <pc:sldMkLst>
          <pc:docMk/>
          <pc:sldMk cId="949826414" sldId="331"/>
        </pc:sldMkLst>
        <pc:spChg chg="del">
          <ac:chgData name="Bradbury, Naomi V." userId="cc8de8ce-d319-4b38-abd1-eaa276f62348" providerId="ADAL" clId="{D70B4525-83D2-884D-9C28-2075888FA82B}" dt="2023-06-05T13:31:28.153" v="2013" actId="478"/>
          <ac:spMkLst>
            <pc:docMk/>
            <pc:sldMk cId="949826414" sldId="331"/>
            <ac:spMk id="2" creationId="{99B286E6-E9A5-4161-1673-33F91EB4BD30}"/>
          </ac:spMkLst>
        </pc:spChg>
        <pc:spChg chg="del">
          <ac:chgData name="Bradbury, Naomi V." userId="cc8de8ce-d319-4b38-abd1-eaa276f62348" providerId="ADAL" clId="{D70B4525-83D2-884D-9C28-2075888FA82B}" dt="2023-06-05T13:31:25.929" v="2010" actId="931"/>
          <ac:spMkLst>
            <pc:docMk/>
            <pc:sldMk cId="949826414" sldId="331"/>
            <ac:spMk id="3" creationId="{8A2B0F3E-EE58-93DF-0DCB-FB9943647E96}"/>
          </ac:spMkLst>
        </pc:spChg>
        <pc:picChg chg="add mod">
          <ac:chgData name="Bradbury, Naomi V." userId="cc8de8ce-d319-4b38-abd1-eaa276f62348" providerId="ADAL" clId="{D70B4525-83D2-884D-9C28-2075888FA82B}" dt="2023-06-05T13:32:36.186" v="2027" actId="1076"/>
          <ac:picMkLst>
            <pc:docMk/>
            <pc:sldMk cId="949826414" sldId="331"/>
            <ac:picMk id="5" creationId="{070AA98F-CE1C-BB8D-CEBD-C98E398E27BC}"/>
          </ac:picMkLst>
        </pc:picChg>
        <pc:picChg chg="add mod">
          <ac:chgData name="Bradbury, Naomi V." userId="cc8de8ce-d319-4b38-abd1-eaa276f62348" providerId="ADAL" clId="{D70B4525-83D2-884D-9C28-2075888FA82B}" dt="2023-06-05T13:32:33.279" v="2026" actId="1076"/>
          <ac:picMkLst>
            <pc:docMk/>
            <pc:sldMk cId="949826414" sldId="331"/>
            <ac:picMk id="7" creationId="{FD4A374B-FE49-95E7-81C5-F186D7EF4D1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29.794" v="2071" actId="14100"/>
        <pc:sldMkLst>
          <pc:docMk/>
          <pc:sldMk cId="3248261634" sldId="332"/>
        </pc:sldMkLst>
        <pc:spChg chg="del">
          <ac:chgData name="Bradbury, Naomi V." userId="cc8de8ce-d319-4b38-abd1-eaa276f62348" providerId="ADAL" clId="{D70B4525-83D2-884D-9C28-2075888FA82B}" dt="2023-06-05T13:33:28.543" v="2028" actId="478"/>
          <ac:spMkLst>
            <pc:docMk/>
            <pc:sldMk cId="3248261634" sldId="332"/>
            <ac:spMk id="2" creationId="{2D15874D-EFA7-2B3C-1008-4CB59A691436}"/>
          </ac:spMkLst>
        </pc:spChg>
        <pc:spChg chg="del">
          <ac:chgData name="Bradbury, Naomi V." userId="cc8de8ce-d319-4b38-abd1-eaa276f62348" providerId="ADAL" clId="{D70B4525-83D2-884D-9C28-2075888FA82B}" dt="2023-06-05T13:33:34.996" v="2029" actId="931"/>
          <ac:spMkLst>
            <pc:docMk/>
            <pc:sldMk cId="3248261634" sldId="332"/>
            <ac:spMk id="3" creationId="{E5E7A820-0AC7-58E0-3C8C-BA1F2CB1B9A5}"/>
          </ac:spMkLst>
        </pc:spChg>
        <pc:picChg chg="add mod">
          <ac:chgData name="Bradbury, Naomi V." userId="cc8de8ce-d319-4b38-abd1-eaa276f62348" providerId="ADAL" clId="{D70B4525-83D2-884D-9C28-2075888FA82B}" dt="2023-06-05T13:37:29.794" v="2071" actId="14100"/>
          <ac:picMkLst>
            <pc:docMk/>
            <pc:sldMk cId="3248261634" sldId="332"/>
            <ac:picMk id="5" creationId="{2F10E277-1014-859C-F648-6940DD7736B2}"/>
          </ac:picMkLst>
        </pc:picChg>
        <pc:picChg chg="add del mod">
          <ac:chgData name="Bradbury, Naomi V." userId="cc8de8ce-d319-4b38-abd1-eaa276f62348" providerId="ADAL" clId="{D70B4525-83D2-884D-9C28-2075888FA82B}" dt="2023-06-05T13:37:19.328" v="2068" actId="478"/>
          <ac:picMkLst>
            <pc:docMk/>
            <pc:sldMk cId="3248261634" sldId="332"/>
            <ac:picMk id="7" creationId="{21689225-DDED-C959-8456-CADE123752B6}"/>
          </ac:picMkLst>
        </pc:picChg>
        <pc:picChg chg="add del mod">
          <ac:chgData name="Bradbury, Naomi V." userId="cc8de8ce-d319-4b38-abd1-eaa276f62348" providerId="ADAL" clId="{D70B4525-83D2-884D-9C28-2075888FA82B}" dt="2023-06-05T13:37:18.058" v="2067" actId="478"/>
          <ac:picMkLst>
            <pc:docMk/>
            <pc:sldMk cId="3248261634" sldId="332"/>
            <ac:picMk id="9" creationId="{E2193170-D7FA-0A54-7731-42A09E618362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37:13.565" v="2066" actId="1076"/>
        <pc:sldMkLst>
          <pc:docMk/>
          <pc:sldMk cId="2191730840" sldId="333"/>
        </pc:sldMkLst>
        <pc:spChg chg="add del mod">
          <ac:chgData name="Bradbury, Naomi V." userId="cc8de8ce-d319-4b38-abd1-eaa276f62348" providerId="ADAL" clId="{D70B4525-83D2-884D-9C28-2075888FA82B}" dt="2023-06-05T13:36:16.951" v="2046" actId="931"/>
          <ac:spMkLst>
            <pc:docMk/>
            <pc:sldMk cId="2191730840" sldId="333"/>
            <ac:spMk id="3" creationId="{6ECE68A8-9434-ED11-9E1F-3ECEDD86DFF2}"/>
          </ac:spMkLst>
        </pc:spChg>
        <pc:picChg chg="del">
          <ac:chgData name="Bradbury, Naomi V." userId="cc8de8ce-d319-4b38-abd1-eaa276f62348" providerId="ADAL" clId="{D70B4525-83D2-884D-9C28-2075888FA82B}" dt="2023-06-05T13:35:43.728" v="2042" actId="478"/>
          <ac:picMkLst>
            <pc:docMk/>
            <pc:sldMk cId="2191730840" sldId="333"/>
            <ac:picMk id="5" creationId="{2F10E277-1014-859C-F648-6940DD7736B2}"/>
          </ac:picMkLst>
        </pc:picChg>
        <pc:picChg chg="add mod">
          <ac:chgData name="Bradbury, Naomi V." userId="cc8de8ce-d319-4b38-abd1-eaa276f62348" providerId="ADAL" clId="{D70B4525-83D2-884D-9C28-2075888FA82B}" dt="2023-06-05T13:37:13.565" v="2066" actId="1076"/>
          <ac:picMkLst>
            <pc:docMk/>
            <pc:sldMk cId="2191730840" sldId="333"/>
            <ac:picMk id="6" creationId="{F11F778B-F3CA-80A7-6AAD-48263C32437C}"/>
          </ac:picMkLst>
        </pc:picChg>
        <pc:picChg chg="del">
          <ac:chgData name="Bradbury, Naomi V." userId="cc8de8ce-d319-4b38-abd1-eaa276f62348" providerId="ADAL" clId="{D70B4525-83D2-884D-9C28-2075888FA82B}" dt="2023-06-05T13:36:04.573" v="2043" actId="478"/>
          <ac:picMkLst>
            <pc:docMk/>
            <pc:sldMk cId="2191730840" sldId="333"/>
            <ac:picMk id="7" creationId="{21689225-DDED-C959-8456-CADE123752B6}"/>
          </ac:picMkLst>
        </pc:picChg>
        <pc:picChg chg="del">
          <ac:chgData name="Bradbury, Naomi V." userId="cc8de8ce-d319-4b38-abd1-eaa276f62348" providerId="ADAL" clId="{D70B4525-83D2-884D-9C28-2075888FA82B}" dt="2023-06-05T13:36:09.194" v="2045" actId="478"/>
          <ac:picMkLst>
            <pc:docMk/>
            <pc:sldMk cId="2191730840" sldId="333"/>
            <ac:picMk id="9" creationId="{E2193170-D7FA-0A54-7731-42A09E618362}"/>
          </ac:picMkLst>
        </pc:picChg>
        <pc:picChg chg="add del mod">
          <ac:chgData name="Bradbury, Naomi V." userId="cc8de8ce-d319-4b38-abd1-eaa276f62348" providerId="ADAL" clId="{D70B4525-83D2-884D-9C28-2075888FA82B}" dt="2023-06-05T13:37:07.189" v="2064" actId="478"/>
          <ac:picMkLst>
            <pc:docMk/>
            <pc:sldMk cId="2191730840" sldId="333"/>
            <ac:picMk id="10" creationId="{31F7103C-56D4-6EF3-73D2-0AE1C83E056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00.473" v="2063" actId="1076"/>
        <pc:sldMkLst>
          <pc:docMk/>
          <pc:sldMk cId="2350976422" sldId="334"/>
        </pc:sldMkLst>
        <pc:spChg chg="del">
          <ac:chgData name="Bradbury, Naomi V." userId="cc8de8ce-d319-4b38-abd1-eaa276f62348" providerId="ADAL" clId="{D70B4525-83D2-884D-9C28-2075888FA82B}" dt="2023-06-05T13:36:39.737" v="2055" actId="478"/>
          <ac:spMkLst>
            <pc:docMk/>
            <pc:sldMk cId="2350976422" sldId="334"/>
            <ac:spMk id="2" creationId="{9B60F28C-8405-E205-1415-1AAD4B4974C2}"/>
          </ac:spMkLst>
        </pc:spChg>
        <pc:spChg chg="add del">
          <ac:chgData name="Bradbury, Naomi V." userId="cc8de8ce-d319-4b38-abd1-eaa276f62348" providerId="ADAL" clId="{D70B4525-83D2-884D-9C28-2075888FA82B}" dt="2023-06-05T13:36:52.402" v="2058" actId="931"/>
          <ac:spMkLst>
            <pc:docMk/>
            <pc:sldMk cId="2350976422" sldId="334"/>
            <ac:spMk id="3" creationId="{A085E5EB-200F-2135-534E-A03C7E6F8FC8}"/>
          </ac:spMkLst>
        </pc:spChg>
        <pc:spChg chg="add del mod">
          <ac:chgData name="Bradbury, Naomi V." userId="cc8de8ce-d319-4b38-abd1-eaa276f62348" providerId="ADAL" clId="{D70B4525-83D2-884D-9C28-2075888FA82B}" dt="2023-06-05T13:36:44.379" v="2057"/>
          <ac:spMkLst>
            <pc:docMk/>
            <pc:sldMk cId="2350976422" sldId="334"/>
            <ac:spMk id="4" creationId="{79F4A7D6-5F26-D5CF-12EF-21EB7790A2C2}"/>
          </ac:spMkLst>
        </pc:spChg>
        <pc:picChg chg="add mod">
          <ac:chgData name="Bradbury, Naomi V." userId="cc8de8ce-d319-4b38-abd1-eaa276f62348" providerId="ADAL" clId="{D70B4525-83D2-884D-9C28-2075888FA82B}" dt="2023-06-05T13:37:00.473" v="2063" actId="1076"/>
          <ac:picMkLst>
            <pc:docMk/>
            <pc:sldMk cId="2350976422" sldId="334"/>
            <ac:picMk id="6" creationId="{1E3EF7C7-62BE-8512-697C-B5D1326CFCD6}"/>
          </ac:picMkLst>
        </pc:picChg>
      </pc:sldChg>
      <pc:sldChg chg="add ord">
        <pc:chgData name="Bradbury, Naomi V." userId="cc8de8ce-d319-4b38-abd1-eaa276f62348" providerId="ADAL" clId="{D70B4525-83D2-884D-9C28-2075888FA82B}" dt="2023-06-05T13:38:31.804" v="2073" actId="20578"/>
        <pc:sldMkLst>
          <pc:docMk/>
          <pc:sldMk cId="2132966290" sldId="335"/>
        </pc:sldMkLst>
      </pc:sldChg>
      <pc:sldChg chg="addSp delSp modSp new mod">
        <pc:chgData name="Bradbury, Naomi V." userId="cc8de8ce-d319-4b38-abd1-eaa276f62348" providerId="ADAL" clId="{D70B4525-83D2-884D-9C28-2075888FA82B}" dt="2023-06-05T13:41:11.601" v="2093" actId="1076"/>
        <pc:sldMkLst>
          <pc:docMk/>
          <pc:sldMk cId="2677471605" sldId="336"/>
        </pc:sldMkLst>
        <pc:spChg chg="del">
          <ac:chgData name="Bradbury, Naomi V." userId="cc8de8ce-d319-4b38-abd1-eaa276f62348" providerId="ADAL" clId="{D70B4525-83D2-884D-9C28-2075888FA82B}" dt="2023-06-05T13:40:23.768" v="2084" actId="478"/>
          <ac:spMkLst>
            <pc:docMk/>
            <pc:sldMk cId="2677471605" sldId="336"/>
            <ac:spMk id="2" creationId="{0E5F458D-666D-F828-D0BF-0799E4AE288B}"/>
          </ac:spMkLst>
        </pc:spChg>
        <pc:spChg chg="del">
          <ac:chgData name="Bradbury, Naomi V." userId="cc8de8ce-d319-4b38-abd1-eaa276f62348" providerId="ADAL" clId="{D70B4525-83D2-884D-9C28-2075888FA82B}" dt="2023-06-05T13:40:14.163" v="2077" actId="931"/>
          <ac:spMkLst>
            <pc:docMk/>
            <pc:sldMk cId="2677471605" sldId="336"/>
            <ac:spMk id="3" creationId="{CAB5C35C-7747-7F0A-D0E8-357CF6386848}"/>
          </ac:spMkLst>
        </pc:spChg>
        <pc:spChg chg="add del mod">
          <ac:chgData name="Bradbury, Naomi V." userId="cc8de8ce-d319-4b38-abd1-eaa276f62348" providerId="ADAL" clId="{D70B4525-83D2-884D-9C28-2075888FA82B}" dt="2023-06-05T13:40:20.844" v="2081" actId="931"/>
          <ac:spMkLst>
            <pc:docMk/>
            <pc:sldMk cId="2677471605" sldId="336"/>
            <ac:spMk id="7" creationId="{F7C10BCF-6BD5-AFC6-4255-2F853E6179D2}"/>
          </ac:spMkLst>
        </pc:spChg>
        <pc:picChg chg="add del mod">
          <ac:chgData name="Bradbury, Naomi V." userId="cc8de8ce-d319-4b38-abd1-eaa276f62348" providerId="ADAL" clId="{D70B4525-83D2-884D-9C28-2075888FA82B}" dt="2023-06-05T13:40:15.733" v="2080" actId="478"/>
          <ac:picMkLst>
            <pc:docMk/>
            <pc:sldMk cId="2677471605" sldId="336"/>
            <ac:picMk id="5" creationId="{7B2AA955-AF7B-5FB7-5DD5-C4EB4DC3E5D6}"/>
          </ac:picMkLst>
        </pc:picChg>
        <pc:picChg chg="add mod">
          <ac:chgData name="Bradbury, Naomi V." userId="cc8de8ce-d319-4b38-abd1-eaa276f62348" providerId="ADAL" clId="{D70B4525-83D2-884D-9C28-2075888FA82B}" dt="2023-06-05T13:41:11.601" v="2093" actId="1076"/>
          <ac:picMkLst>
            <pc:docMk/>
            <pc:sldMk cId="2677471605" sldId="336"/>
            <ac:picMk id="9" creationId="{FAD1C9B4-7E02-3976-6930-1C8528A0AA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2:59.827" v="2100" actId="1076"/>
        <pc:sldMkLst>
          <pc:docMk/>
          <pc:sldMk cId="66604137" sldId="337"/>
        </pc:sldMkLst>
        <pc:spChg chg="del">
          <ac:chgData name="Bradbury, Naomi V." userId="cc8de8ce-d319-4b38-abd1-eaa276f62348" providerId="ADAL" clId="{D70B4525-83D2-884D-9C28-2075888FA82B}" dt="2023-06-05T13:42:53.508" v="2097" actId="478"/>
          <ac:spMkLst>
            <pc:docMk/>
            <pc:sldMk cId="66604137" sldId="337"/>
            <ac:spMk id="2" creationId="{9251D6D8-49E3-13A9-DBC3-AA8A37E74148}"/>
          </ac:spMkLst>
        </pc:spChg>
        <pc:spChg chg="del">
          <ac:chgData name="Bradbury, Naomi V." userId="cc8de8ce-d319-4b38-abd1-eaa276f62348" providerId="ADAL" clId="{D70B4525-83D2-884D-9C28-2075888FA82B}" dt="2023-06-05T13:42:51.385" v="2094" actId="931"/>
          <ac:spMkLst>
            <pc:docMk/>
            <pc:sldMk cId="66604137" sldId="337"/>
            <ac:spMk id="3" creationId="{B170A404-27AE-D0A1-56EB-D8048284D068}"/>
          </ac:spMkLst>
        </pc:spChg>
        <pc:picChg chg="add mod">
          <ac:chgData name="Bradbury, Naomi V." userId="cc8de8ce-d319-4b38-abd1-eaa276f62348" providerId="ADAL" clId="{D70B4525-83D2-884D-9C28-2075888FA82B}" dt="2023-06-05T13:42:59.827" v="2100" actId="1076"/>
          <ac:picMkLst>
            <pc:docMk/>
            <pc:sldMk cId="66604137" sldId="337"/>
            <ac:picMk id="5" creationId="{39EA7E4A-172F-66F2-161F-F7AAFB652F4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9:22.960" v="2130" actId="1076"/>
        <pc:sldMkLst>
          <pc:docMk/>
          <pc:sldMk cId="1218372948" sldId="338"/>
        </pc:sldMkLst>
        <pc:spChg chg="del">
          <ac:chgData name="Bradbury, Naomi V." userId="cc8de8ce-d319-4b38-abd1-eaa276f62348" providerId="ADAL" clId="{D70B4525-83D2-884D-9C28-2075888FA82B}" dt="2023-06-05T13:48:29.753" v="2114" actId="478"/>
          <ac:spMkLst>
            <pc:docMk/>
            <pc:sldMk cId="1218372948" sldId="338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8:35.258" v="2115" actId="931"/>
          <ac:spMkLst>
            <pc:docMk/>
            <pc:sldMk cId="1218372948" sldId="338"/>
            <ac:spMk id="3" creationId="{E5D1BA96-349C-A546-32F1-F4BE55A46E90}"/>
          </ac:spMkLst>
        </pc:spChg>
        <pc:spChg chg="add mod">
          <ac:chgData name="Bradbury, Naomi V." userId="cc8de8ce-d319-4b38-abd1-eaa276f62348" providerId="ADAL" clId="{D70B4525-83D2-884D-9C28-2075888FA82B}" dt="2023-06-05T13:49:22.960" v="2130" actId="1076"/>
          <ac:spMkLst>
            <pc:docMk/>
            <pc:sldMk cId="1218372948" sldId="338"/>
            <ac:spMk id="6" creationId="{62195059-113F-F73F-6C50-40D4805713E8}"/>
          </ac:spMkLst>
        </pc:spChg>
        <pc:picChg chg="add mod">
          <ac:chgData name="Bradbury, Naomi V." userId="cc8de8ce-d319-4b38-abd1-eaa276f62348" providerId="ADAL" clId="{D70B4525-83D2-884D-9C28-2075888FA82B}" dt="2023-06-05T13:48:41.654" v="2120" actId="1076"/>
          <ac:picMkLst>
            <pc:docMk/>
            <pc:sldMk cId="1218372948" sldId="338"/>
            <ac:picMk id="5" creationId="{EA3876B8-8829-9F87-3635-15C77F066D5A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47:07.667" v="2113" actId="1076"/>
        <pc:sldMkLst>
          <pc:docMk/>
          <pc:sldMk cId="1485284093" sldId="339"/>
        </pc:sldMkLst>
        <pc:spChg chg="del">
          <ac:chgData name="Bradbury, Naomi V." userId="cc8de8ce-d319-4b38-abd1-eaa276f62348" providerId="ADAL" clId="{D70B4525-83D2-884D-9C28-2075888FA82B}" dt="2023-06-05T13:46:47.231" v="2106" actId="478"/>
          <ac:spMkLst>
            <pc:docMk/>
            <pc:sldMk cId="1485284093" sldId="339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6:45.055" v="2103" actId="931"/>
          <ac:spMkLst>
            <pc:docMk/>
            <pc:sldMk cId="1485284093" sldId="339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47:07.667" v="2113" actId="1076"/>
          <ac:picMkLst>
            <pc:docMk/>
            <pc:sldMk cId="1485284093" sldId="339"/>
            <ac:picMk id="5" creationId="{E755BECA-F3AF-DEE0-88C3-D22C9073ABFC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50:22.267" v="2137" actId="1076"/>
        <pc:sldMkLst>
          <pc:docMk/>
          <pc:sldMk cId="3186372573" sldId="340"/>
        </pc:sldMkLst>
        <pc:spChg chg="del">
          <ac:chgData name="Bradbury, Naomi V." userId="cc8de8ce-d319-4b38-abd1-eaa276f62348" providerId="ADAL" clId="{D70B4525-83D2-884D-9C28-2075888FA82B}" dt="2023-06-05T13:50:09.250" v="2131" actId="478"/>
          <ac:spMkLst>
            <pc:docMk/>
            <pc:sldMk cId="3186372573" sldId="340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50:14.634" v="2132" actId="931"/>
          <ac:spMkLst>
            <pc:docMk/>
            <pc:sldMk cId="3186372573" sldId="340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50:22.267" v="2137" actId="1076"/>
          <ac:picMkLst>
            <pc:docMk/>
            <pc:sldMk cId="3186372573" sldId="340"/>
            <ac:picMk id="5" creationId="{B2935898-147A-7575-C651-8CB8CE0783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52:33.881" v="2151" actId="1076"/>
        <pc:sldMkLst>
          <pc:docMk/>
          <pc:sldMk cId="3075132378" sldId="341"/>
        </pc:sldMkLst>
        <pc:spChg chg="del">
          <ac:chgData name="Bradbury, Naomi V." userId="cc8de8ce-d319-4b38-abd1-eaa276f62348" providerId="ADAL" clId="{D70B4525-83D2-884D-9C28-2075888FA82B}" dt="2023-06-05T13:52:07.443" v="2141" actId="478"/>
          <ac:spMkLst>
            <pc:docMk/>
            <pc:sldMk cId="3075132378" sldId="341"/>
            <ac:spMk id="2" creationId="{CB442D4D-9E95-5550-CAEF-D06918AB0E0F}"/>
          </ac:spMkLst>
        </pc:spChg>
        <pc:spChg chg="del">
          <ac:chgData name="Bradbury, Naomi V." userId="cc8de8ce-d319-4b38-abd1-eaa276f62348" providerId="ADAL" clId="{D70B4525-83D2-884D-9C28-2075888FA82B}" dt="2023-06-05T13:52:14.015" v="2142" actId="931"/>
          <ac:spMkLst>
            <pc:docMk/>
            <pc:sldMk cId="3075132378" sldId="341"/>
            <ac:spMk id="3" creationId="{6EC971F8-B16F-0945-3CCD-044669124C39}"/>
          </ac:spMkLst>
        </pc:spChg>
        <pc:picChg chg="add mod">
          <ac:chgData name="Bradbury, Naomi V." userId="cc8de8ce-d319-4b38-abd1-eaa276f62348" providerId="ADAL" clId="{D70B4525-83D2-884D-9C28-2075888FA82B}" dt="2023-06-05T13:52:33.881" v="2151" actId="1076"/>
          <ac:picMkLst>
            <pc:docMk/>
            <pc:sldMk cId="3075132378" sldId="341"/>
            <ac:picMk id="5" creationId="{32C108AF-FEE4-13E3-E635-5533876B7E8A}"/>
          </ac:picMkLst>
        </pc:picChg>
      </pc:sldChg>
      <pc:sldChg chg="delSp new del mod">
        <pc:chgData name="Bradbury, Naomi V." userId="cc8de8ce-d319-4b38-abd1-eaa276f62348" providerId="ADAL" clId="{D70B4525-83D2-884D-9C28-2075888FA82B}" dt="2023-06-05T13:57:01.890" v="2416" actId="2696"/>
        <pc:sldMkLst>
          <pc:docMk/>
          <pc:sldMk cId="1270871105" sldId="342"/>
        </pc:sldMkLst>
        <pc:spChg chg="del">
          <ac:chgData name="Bradbury, Naomi V." userId="cc8de8ce-d319-4b38-abd1-eaa276f62348" providerId="ADAL" clId="{D70B4525-83D2-884D-9C28-2075888FA82B}" dt="2023-06-05T13:52:02.496" v="2140" actId="478"/>
          <ac:spMkLst>
            <pc:docMk/>
            <pc:sldMk cId="1270871105" sldId="342"/>
            <ac:spMk id="2" creationId="{B2329F6D-C139-FA1E-DE06-AB99E73BADDF}"/>
          </ac:spMkLst>
        </pc:spChg>
      </pc:sldChg>
      <pc:sldChg chg="modSp new mod ord">
        <pc:chgData name="Bradbury, Naomi V." userId="cc8de8ce-d319-4b38-abd1-eaa276f62348" providerId="ADAL" clId="{D70B4525-83D2-884D-9C28-2075888FA82B}" dt="2023-06-05T13:56:31.387" v="2412" actId="20578"/>
        <pc:sldMkLst>
          <pc:docMk/>
          <pc:sldMk cId="3474783905" sldId="343"/>
        </pc:sldMkLst>
        <pc:spChg chg="mod">
          <ac:chgData name="Bradbury, Naomi V." userId="cc8de8ce-d319-4b38-abd1-eaa276f62348" providerId="ADAL" clId="{D70B4525-83D2-884D-9C28-2075888FA82B}" dt="2023-06-05T13:53:35.295" v="2164" actId="2711"/>
          <ac:spMkLst>
            <pc:docMk/>
            <pc:sldMk cId="3474783905" sldId="343"/>
            <ac:spMk id="2" creationId="{BC730160-3405-9CA0-3120-B5B4FEF75765}"/>
          </ac:spMkLst>
        </pc:spChg>
        <pc:spChg chg="mod">
          <ac:chgData name="Bradbury, Naomi V." userId="cc8de8ce-d319-4b38-abd1-eaa276f62348" providerId="ADAL" clId="{D70B4525-83D2-884D-9C28-2075888FA82B}" dt="2023-06-05T13:56:03.108" v="2411" actId="255"/>
          <ac:spMkLst>
            <pc:docMk/>
            <pc:sldMk cId="3474783905" sldId="343"/>
            <ac:spMk id="3" creationId="{BD68A742-DAA1-7113-CA42-68F7D55E38D2}"/>
          </ac:spMkLst>
        </pc:spChg>
      </pc:sldChg>
    </pc:docChg>
  </pc:docChgLst>
  <pc:docChgLst>
    <pc:chgData name="MARSDEN, NAOMI (PGR)" userId="b78d4067-ad49-439b-bd52-c5ea778f0797" providerId="ADAL" clId="{9CDC730D-D7F2-4A46-AAE3-65477E24936B}"/>
    <pc:docChg chg="undo custSel addSld delSld modSld sldOrd">
      <pc:chgData name="MARSDEN, NAOMI (PGR)" userId="b78d4067-ad49-439b-bd52-c5ea778f0797" providerId="ADAL" clId="{9CDC730D-D7F2-4A46-AAE3-65477E24936B}" dt="2023-01-30T15:45:04.616" v="2221" actId="1076"/>
      <pc:docMkLst>
        <pc:docMk/>
      </pc:docMkLst>
      <pc:sldChg chg="modSp mod">
        <pc:chgData name="MARSDEN, NAOMI (PGR)" userId="b78d4067-ad49-439b-bd52-c5ea778f0797" providerId="ADAL" clId="{9CDC730D-D7F2-4A46-AAE3-65477E24936B}" dt="2023-01-30T15:08:36.866" v="2200" actId="27636"/>
        <pc:sldMkLst>
          <pc:docMk/>
          <pc:sldMk cId="2083309401" sldId="256"/>
        </pc:sldMkLst>
        <pc:spChg chg="mod">
          <ac:chgData name="MARSDEN, NAOMI (PGR)" userId="b78d4067-ad49-439b-bd52-c5ea778f0797" providerId="ADAL" clId="{9CDC730D-D7F2-4A46-AAE3-65477E24936B}" dt="2023-01-30T15:08:36.866" v="2200" actId="27636"/>
          <ac:spMkLst>
            <pc:docMk/>
            <pc:sldMk cId="2083309401" sldId="256"/>
            <ac:spMk id="2" creationId="{6022F014-320E-814E-AFF2-C04C032AACEE}"/>
          </ac:spMkLst>
        </pc:spChg>
      </pc:sldChg>
      <pc:sldChg chg="modSp mod modAnim">
        <pc:chgData name="MARSDEN, NAOMI (PGR)" userId="b78d4067-ad49-439b-bd52-c5ea778f0797" providerId="ADAL" clId="{9CDC730D-D7F2-4A46-AAE3-65477E24936B}" dt="2023-01-30T15:23:03.547" v="2203"/>
        <pc:sldMkLst>
          <pc:docMk/>
          <pc:sldMk cId="2543366714" sldId="262"/>
        </pc:sldMkLst>
        <pc:spChg chg="mod">
          <ac:chgData name="MARSDEN, NAOMI (PGR)" userId="b78d4067-ad49-439b-bd52-c5ea778f0797" providerId="ADAL" clId="{9CDC730D-D7F2-4A46-AAE3-65477E24936B}" dt="2023-01-25T20:18:57.521" v="77" actId="1076"/>
          <ac:spMkLst>
            <pc:docMk/>
            <pc:sldMk cId="2543366714" sldId="262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4:22.284" v="95" actId="207"/>
          <ac:spMkLst>
            <pc:docMk/>
            <pc:sldMk cId="2543366714" sldId="262"/>
            <ac:spMk id="13" creationId="{D288DA3F-05DB-DE4D-A8DD-E8481029C64E}"/>
          </ac:spMkLst>
        </pc:spChg>
        <pc:picChg chg="mod">
          <ac:chgData name="MARSDEN, NAOMI (PGR)" userId="b78d4067-ad49-439b-bd52-c5ea778f0797" providerId="ADAL" clId="{9CDC730D-D7F2-4A46-AAE3-65477E24936B}" dt="2023-01-25T20:24:28.710" v="97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ord">
        <pc:chgData name="MARSDEN, NAOMI (PGR)" userId="b78d4067-ad49-439b-bd52-c5ea778f0797" providerId="ADAL" clId="{9CDC730D-D7F2-4A46-AAE3-65477E24936B}" dt="2023-01-25T20:10:10.873" v="67" actId="20578"/>
        <pc:sldMkLst>
          <pc:docMk/>
          <pc:sldMk cId="2438313374" sldId="264"/>
        </pc:sldMkLst>
      </pc:sldChg>
      <pc:sldChg chg="modSp mod">
        <pc:chgData name="MARSDEN, NAOMI (PGR)" userId="b78d4067-ad49-439b-bd52-c5ea778f0797" providerId="ADAL" clId="{9CDC730D-D7F2-4A46-AAE3-65477E24936B}" dt="2023-01-28T15:20:54.305" v="139" actId="1036"/>
        <pc:sldMkLst>
          <pc:docMk/>
          <pc:sldMk cId="1679602221" sldId="265"/>
        </pc:sldMkLst>
        <pc:picChg chg="mod">
          <ac:chgData name="MARSDEN, NAOMI (PGR)" userId="b78d4067-ad49-439b-bd52-c5ea778f0797" providerId="ADAL" clId="{9CDC730D-D7F2-4A46-AAE3-65477E24936B}" dt="2023-01-28T15:20:54.305" v="139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 ord">
        <pc:chgData name="MARSDEN, NAOMI (PGR)" userId="b78d4067-ad49-439b-bd52-c5ea778f0797" providerId="ADAL" clId="{9CDC730D-D7F2-4A46-AAE3-65477E24936B}" dt="2023-01-25T20:10:22.469" v="69" actId="20578"/>
        <pc:sldMkLst>
          <pc:docMk/>
          <pc:sldMk cId="4121431328" sldId="266"/>
        </pc:sldMkLst>
        <pc:spChg chg="mod">
          <ac:chgData name="MARSDEN, NAOMI (PGR)" userId="b78d4067-ad49-439b-bd52-c5ea778f0797" providerId="ADAL" clId="{9CDC730D-D7F2-4A46-AAE3-65477E24936B}" dt="2023-01-25T20:06:31.218" v="20" actId="20577"/>
          <ac:spMkLst>
            <pc:docMk/>
            <pc:sldMk cId="4121431328" sldId="266"/>
            <ac:spMk id="3" creationId="{BF805F11-AC3A-ED41-B10A-ACE62754BB64}"/>
          </ac:spMkLst>
        </pc:spChg>
        <pc:picChg chg="mod">
          <ac:chgData name="MARSDEN, NAOMI (PGR)" userId="b78d4067-ad49-439b-bd52-c5ea778f0797" providerId="ADAL" clId="{9CDC730D-D7F2-4A46-AAE3-65477E24936B}" dt="2023-01-25T20:06:23.090" v="17" actId="1076"/>
          <ac:picMkLst>
            <pc:docMk/>
            <pc:sldMk cId="4121431328" sldId="266"/>
            <ac:picMk id="6" creationId="{0EE2EBF9-D742-2947-B5B8-5A5EC4DEC683}"/>
          </ac:picMkLst>
        </pc:picChg>
      </pc:sldChg>
      <pc:sldChg chg="delSp modSp mod modAnim">
        <pc:chgData name="MARSDEN, NAOMI (PGR)" userId="b78d4067-ad49-439b-bd52-c5ea778f0797" providerId="ADAL" clId="{9CDC730D-D7F2-4A46-AAE3-65477E24936B}" dt="2023-01-30T15:31:02.653" v="2206"/>
        <pc:sldMkLst>
          <pc:docMk/>
          <pc:sldMk cId="1556997011" sldId="267"/>
        </pc:sldMkLst>
        <pc:spChg chg="del mod">
          <ac:chgData name="MARSDEN, NAOMI (PGR)" userId="b78d4067-ad49-439b-bd52-c5ea778f0797" providerId="ADAL" clId="{9CDC730D-D7F2-4A46-AAE3-65477E24936B}" dt="2023-01-25T20:22:55.620" v="83" actId="478"/>
          <ac:spMkLst>
            <pc:docMk/>
            <pc:sldMk cId="1556997011" sldId="267"/>
            <ac:spMk id="3" creationId="{BF805F11-AC3A-ED41-B10A-ACE62754BB64}"/>
          </ac:spMkLst>
        </pc:spChg>
        <pc:spChg chg="mod">
          <ac:chgData name="MARSDEN, NAOMI (PGR)" userId="b78d4067-ad49-439b-bd52-c5ea778f0797" providerId="ADAL" clId="{9CDC730D-D7F2-4A46-AAE3-65477E24936B}" dt="2023-01-25T20:24:08.916" v="93" actId="207"/>
          <ac:spMkLst>
            <pc:docMk/>
            <pc:sldMk cId="1556997011" sldId="267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3:55.580" v="90" actId="207"/>
          <ac:spMkLst>
            <pc:docMk/>
            <pc:sldMk cId="1556997011" sldId="267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01.091" v="91" actId="207"/>
          <ac:spMkLst>
            <pc:docMk/>
            <pc:sldMk cId="1556997011" sldId="267"/>
            <ac:spMk id="15" creationId="{08181176-BB01-6C48-88E4-9D5BE6B652E4}"/>
          </ac:spMkLst>
        </pc:spChg>
        <pc:picChg chg="mod">
          <ac:chgData name="MARSDEN, NAOMI (PGR)" userId="b78d4067-ad49-439b-bd52-c5ea778f0797" providerId="ADAL" clId="{9CDC730D-D7F2-4A46-AAE3-65477E24936B}" dt="2023-01-25T20:24:06.195" v="92" actId="1076"/>
          <ac:picMkLst>
            <pc:docMk/>
            <pc:sldMk cId="1556997011" sldId="267"/>
            <ac:picMk id="6" creationId="{0201E614-C3C0-FE42-924D-696548A7D827}"/>
          </ac:picMkLst>
        </pc:picChg>
      </pc:sldChg>
      <pc:sldChg chg="addSp delSp modSp del mod ord addAnim delAnim modAnim">
        <pc:chgData name="MARSDEN, NAOMI (PGR)" userId="b78d4067-ad49-439b-bd52-c5ea778f0797" providerId="ADAL" clId="{9CDC730D-D7F2-4A46-AAE3-65477E24936B}" dt="2023-01-30T15:32:39.868" v="2207" actId="2696"/>
        <pc:sldMkLst>
          <pc:docMk/>
          <pc:sldMk cId="2873044372" sldId="269"/>
        </pc:sldMkLst>
        <pc:spChg chg="add mod">
          <ac:chgData name="MARSDEN, NAOMI (PGR)" userId="b78d4067-ad49-439b-bd52-c5ea778f0797" providerId="ADAL" clId="{9CDC730D-D7F2-4A46-AAE3-65477E24936B}" dt="2023-01-26T15:51:14.968" v="124"/>
          <ac:spMkLst>
            <pc:docMk/>
            <pc:sldMk cId="2873044372" sldId="269"/>
            <ac:spMk id="2" creationId="{C3395DA5-4175-F9DF-1067-2CF0E83A1910}"/>
          </ac:spMkLst>
        </pc:spChg>
        <pc:spChg chg="mod">
          <ac:chgData name="MARSDEN, NAOMI (PGR)" userId="b78d4067-ad49-439b-bd52-c5ea778f0797" providerId="ADAL" clId="{9CDC730D-D7F2-4A46-AAE3-65477E24936B}" dt="2023-01-25T20:24:43.369" v="99" actId="207"/>
          <ac:spMkLst>
            <pc:docMk/>
            <pc:sldMk cId="2873044372" sldId="269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46.988" v="100" actId="207"/>
          <ac:spMkLst>
            <pc:docMk/>
            <pc:sldMk cId="2873044372" sldId="269"/>
            <ac:spMk id="15" creationId="{08181176-BB01-6C48-88E4-9D5BE6B652E4}"/>
          </ac:spMkLst>
        </pc:spChg>
        <pc:spChg chg="add del">
          <ac:chgData name="MARSDEN, NAOMI (PGR)" userId="b78d4067-ad49-439b-bd52-c5ea778f0797" providerId="ADAL" clId="{9CDC730D-D7F2-4A46-AAE3-65477E24936B}" dt="2023-01-26T15:17:46.380" v="107" actId="478"/>
          <ac:spMkLst>
            <pc:docMk/>
            <pc:sldMk cId="2873044372" sldId="269"/>
            <ac:spMk id="17" creationId="{CB28129B-977F-B24A-A119-B8F1438276C9}"/>
          </ac:spMkLst>
        </pc:spChg>
        <pc:picChg chg="mod">
          <ac:chgData name="MARSDEN, NAOMI (PGR)" userId="b78d4067-ad49-439b-bd52-c5ea778f0797" providerId="ADAL" clId="{9CDC730D-D7F2-4A46-AAE3-65477E24936B}" dt="2023-01-26T09:14:18.211" v="105" actId="1076"/>
          <ac:picMkLst>
            <pc:docMk/>
            <pc:sldMk cId="2873044372" sldId="269"/>
            <ac:picMk id="6" creationId="{0201E614-C3C0-FE42-924D-696548A7D827}"/>
          </ac:picMkLst>
        </pc:picChg>
      </pc:sldChg>
      <pc:sldChg chg="modSp mod">
        <pc:chgData name="MARSDEN, NAOMI (PGR)" userId="b78d4067-ad49-439b-bd52-c5ea778f0797" providerId="ADAL" clId="{9CDC730D-D7F2-4A46-AAE3-65477E24936B}" dt="2023-01-25T20:17:36.872" v="73" actId="1076"/>
        <pc:sldMkLst>
          <pc:docMk/>
          <pc:sldMk cId="700790728" sldId="271"/>
        </pc:sldMkLst>
        <pc:picChg chg="mod">
          <ac:chgData name="MARSDEN, NAOMI (PGR)" userId="b78d4067-ad49-439b-bd52-c5ea778f0797" providerId="ADAL" clId="{9CDC730D-D7F2-4A46-AAE3-65477E24936B}" dt="2023-01-25T20:17:36.872" v="73" actId="1076"/>
          <ac:picMkLst>
            <pc:docMk/>
            <pc:sldMk cId="700790728" sldId="271"/>
            <ac:picMk id="9" creationId="{C976BD71-824A-4B4C-9CAF-743952270612}"/>
          </ac:picMkLst>
        </pc:picChg>
      </pc:sldChg>
      <pc:sldChg chg="del">
        <pc:chgData name="MARSDEN, NAOMI (PGR)" userId="b78d4067-ad49-439b-bd52-c5ea778f0797" providerId="ADAL" clId="{9CDC730D-D7F2-4A46-AAE3-65477E24936B}" dt="2023-01-28T15:22:33.119" v="140" actId="2696"/>
        <pc:sldMkLst>
          <pc:docMk/>
          <pc:sldMk cId="3052662916" sldId="273"/>
        </pc:sldMkLst>
      </pc:sldChg>
      <pc:sldChg chg="modSp del mod ord">
        <pc:chgData name="MARSDEN, NAOMI (PGR)" userId="b78d4067-ad49-439b-bd52-c5ea778f0797" providerId="ADAL" clId="{9CDC730D-D7F2-4A46-AAE3-65477E24936B}" dt="2023-01-30T15:01:29.532" v="1771" actId="2696"/>
        <pc:sldMkLst>
          <pc:docMk/>
          <pc:sldMk cId="1049334465" sldId="274"/>
        </pc:sldMkLst>
        <pc:picChg chg="mod">
          <ac:chgData name="MARSDEN, NAOMI (PGR)" userId="b78d4067-ad49-439b-bd52-c5ea778f0797" providerId="ADAL" clId="{9CDC730D-D7F2-4A46-AAE3-65477E24936B}" dt="2023-01-25T20:25:27.177" v="104" actId="1076"/>
          <ac:picMkLst>
            <pc:docMk/>
            <pc:sldMk cId="1049334465" sldId="274"/>
            <ac:picMk id="5" creationId="{FFDD7C83-959E-6046-A93A-EC678BBF37CB}"/>
          </ac:picMkLst>
        </pc:picChg>
      </pc:sldChg>
      <pc:sldChg chg="addSp delSp modSp mod ord">
        <pc:chgData name="MARSDEN, NAOMI (PGR)" userId="b78d4067-ad49-439b-bd52-c5ea778f0797" providerId="ADAL" clId="{9CDC730D-D7F2-4A46-AAE3-65477E24936B}" dt="2023-01-25T20:10:17.187" v="68" actId="20578"/>
        <pc:sldMkLst>
          <pc:docMk/>
          <pc:sldMk cId="928267264" sldId="284"/>
        </pc:sldMkLst>
        <pc:spChg chg="del mod">
          <ac:chgData name="MARSDEN, NAOMI (PGR)" userId="b78d4067-ad49-439b-bd52-c5ea778f0797" providerId="ADAL" clId="{9CDC730D-D7F2-4A46-AAE3-65477E24936B}" dt="2023-01-25T20:07:14.949" v="43" actId="478"/>
          <ac:spMkLst>
            <pc:docMk/>
            <pc:sldMk cId="928267264" sldId="284"/>
            <ac:spMk id="3" creationId="{BF805F11-AC3A-ED41-B10A-ACE62754BB64}"/>
          </ac:spMkLst>
        </pc:spChg>
        <pc:spChg chg="add del mod">
          <ac:chgData name="MARSDEN, NAOMI (PGR)" userId="b78d4067-ad49-439b-bd52-c5ea778f0797" providerId="ADAL" clId="{9CDC730D-D7F2-4A46-AAE3-65477E24936B}" dt="2023-01-25T20:07:57.422" v="44" actId="478"/>
          <ac:spMkLst>
            <pc:docMk/>
            <pc:sldMk cId="928267264" sldId="284"/>
            <ac:spMk id="4" creationId="{DB37F91F-6D56-905D-B249-D0EA3A53E2EB}"/>
          </ac:spMkLst>
        </pc:spChg>
        <pc:spChg chg="mod">
          <ac:chgData name="MARSDEN, NAOMI (PGR)" userId="b78d4067-ad49-439b-bd52-c5ea778f0797" providerId="ADAL" clId="{9CDC730D-D7F2-4A46-AAE3-65477E24936B}" dt="2023-01-25T20:09:48.430" v="65" actId="1076"/>
          <ac:spMkLst>
            <pc:docMk/>
            <pc:sldMk cId="928267264" sldId="284"/>
            <ac:spMk id="5" creationId="{7C0A6D73-9E9B-2A44-AE1D-B78AA0A6D8CD}"/>
          </ac:spMkLst>
        </pc:spChg>
        <pc:spChg chg="del mod">
          <ac:chgData name="MARSDEN, NAOMI (PGR)" userId="b78d4067-ad49-439b-bd52-c5ea778f0797" providerId="ADAL" clId="{9CDC730D-D7F2-4A46-AAE3-65477E24936B}" dt="2023-01-25T20:06:58.053" v="25" actId="478"/>
          <ac:spMkLst>
            <pc:docMk/>
            <pc:sldMk cId="928267264" sldId="284"/>
            <ac:spMk id="10" creationId="{20C8269C-A83B-6C43-AB59-5D0508504900}"/>
          </ac:spMkLst>
        </pc:spChg>
        <pc:picChg chg="add mod">
          <ac:chgData name="MARSDEN, NAOMI (PGR)" userId="b78d4067-ad49-439b-bd52-c5ea778f0797" providerId="ADAL" clId="{9CDC730D-D7F2-4A46-AAE3-65477E24936B}" dt="2023-01-25T20:09:39.145" v="64" actId="1076"/>
          <ac:picMkLst>
            <pc:docMk/>
            <pc:sldMk cId="928267264" sldId="284"/>
            <ac:picMk id="7" creationId="{AA4706EC-BE68-7903-76F8-656CFD2A9B0E}"/>
          </ac:picMkLst>
        </pc:picChg>
        <pc:picChg chg="del">
          <ac:chgData name="MARSDEN, NAOMI (PGR)" userId="b78d4067-ad49-439b-bd52-c5ea778f0797" providerId="ADAL" clId="{9CDC730D-D7F2-4A46-AAE3-65477E24936B}" dt="2023-01-25T20:06:53.876" v="22" actId="478"/>
          <ac:picMkLst>
            <pc:docMk/>
            <pc:sldMk cId="928267264" sldId="284"/>
            <ac:picMk id="12" creationId="{F27FD1FD-2B29-A64C-A67F-F639EE1B22AA}"/>
          </ac:picMkLst>
        </pc:picChg>
        <pc:picChg chg="del">
          <ac:chgData name="MARSDEN, NAOMI (PGR)" userId="b78d4067-ad49-439b-bd52-c5ea778f0797" providerId="ADAL" clId="{9CDC730D-D7F2-4A46-AAE3-65477E24936B}" dt="2023-01-25T20:06:54.934" v="23" actId="478"/>
          <ac:picMkLst>
            <pc:docMk/>
            <pc:sldMk cId="928267264" sldId="284"/>
            <ac:picMk id="20" creationId="{D0E7EE10-9CF7-FE46-B434-F0BBCBF0ADF3}"/>
          </ac:picMkLst>
        </pc:picChg>
        <pc:picChg chg="del mod">
          <ac:chgData name="MARSDEN, NAOMI (PGR)" userId="b78d4067-ad49-439b-bd52-c5ea778f0797" providerId="ADAL" clId="{9CDC730D-D7F2-4A46-AAE3-65477E24936B}" dt="2023-01-25T20:06:52.663" v="21" actId="478"/>
          <ac:picMkLst>
            <pc:docMk/>
            <pc:sldMk cId="928267264" sldId="284"/>
            <ac:picMk id="24" creationId="{B730FBF9-B8CD-B446-8F09-371513DF4B29}"/>
          </ac:picMkLst>
        </pc:picChg>
      </pc:sldChg>
      <pc:sldChg chg="modSp mod">
        <pc:chgData name="MARSDEN, NAOMI (PGR)" userId="b78d4067-ad49-439b-bd52-c5ea778f0797" providerId="ADAL" clId="{9CDC730D-D7F2-4A46-AAE3-65477E24936B}" dt="2023-01-28T15:09:24.078" v="128" actId="20577"/>
        <pc:sldMkLst>
          <pc:docMk/>
          <pc:sldMk cId="648589323" sldId="287"/>
        </pc:sldMkLst>
        <pc:spChg chg="mod">
          <ac:chgData name="MARSDEN, NAOMI (PGR)" userId="b78d4067-ad49-439b-bd52-c5ea778f0797" providerId="ADAL" clId="{9CDC730D-D7F2-4A46-AAE3-65477E24936B}" dt="2023-01-28T15:09:24.078" v="128" actId="20577"/>
          <ac:spMkLst>
            <pc:docMk/>
            <pc:sldMk cId="648589323" sldId="287"/>
            <ac:spMk id="6" creationId="{AAA41F70-D715-2D06-8D98-3CE90FC7B186}"/>
          </ac:spMkLst>
        </pc:spChg>
      </pc:sldChg>
      <pc:sldChg chg="delSp modSp add mod delAnim modAnim">
        <pc:chgData name="MARSDEN, NAOMI (PGR)" userId="b78d4067-ad49-439b-bd52-c5ea778f0797" providerId="ADAL" clId="{9CDC730D-D7F2-4A46-AAE3-65477E24936B}" dt="2023-01-30T14:57:27.334" v="1453" actId="478"/>
        <pc:sldMkLst>
          <pc:docMk/>
          <pc:sldMk cId="434626470" sldId="294"/>
        </pc:sldMkLst>
        <pc:spChg chg="del">
          <ac:chgData name="MARSDEN, NAOMI (PGR)" userId="b78d4067-ad49-439b-bd52-c5ea778f0797" providerId="ADAL" clId="{9CDC730D-D7F2-4A46-AAE3-65477E24936B}" dt="2023-01-30T14:57:21.378" v="1449" actId="478"/>
          <ac:spMkLst>
            <pc:docMk/>
            <pc:sldMk cId="434626470" sldId="294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4:57:24.304" v="1451" actId="478"/>
          <ac:spMkLst>
            <pc:docMk/>
            <pc:sldMk cId="434626470" sldId="294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4:57:25.492" v="1452" actId="478"/>
          <ac:spMkLst>
            <pc:docMk/>
            <pc:sldMk cId="434626470" sldId="294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4:57:27.334" v="1453" actId="478"/>
          <ac:spMkLst>
            <pc:docMk/>
            <pc:sldMk cId="434626470" sldId="294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4:44:21.645" v="907" actId="478"/>
          <ac:spMkLst>
            <pc:docMk/>
            <pc:sldMk cId="434626470" sldId="294"/>
            <ac:spMk id="17" creationId="{CB28129B-977F-B24A-A119-B8F1438276C9}"/>
          </ac:spMkLst>
        </pc:spChg>
      </pc:sldChg>
      <pc:sldChg chg="addSp delSp modSp add mod ord">
        <pc:chgData name="MARSDEN, NAOMI (PGR)" userId="b78d4067-ad49-439b-bd52-c5ea778f0797" providerId="ADAL" clId="{9CDC730D-D7F2-4A46-AAE3-65477E24936B}" dt="2023-01-30T15:32:56.016" v="2208" actId="20578"/>
        <pc:sldMkLst>
          <pc:docMk/>
          <pc:sldMk cId="1479709301" sldId="295"/>
        </pc:sldMkLst>
        <pc:spChg chg="add del mod">
          <ac:chgData name="MARSDEN, NAOMI (PGR)" userId="b78d4067-ad49-439b-bd52-c5ea778f0797" providerId="ADAL" clId="{9CDC730D-D7F2-4A46-AAE3-65477E24936B}" dt="2023-01-28T15:27:22.249" v="141" actId="931"/>
          <ac:spMkLst>
            <pc:docMk/>
            <pc:sldMk cId="1479709301" sldId="295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28T15:27:54.221" v="145" actId="931"/>
          <ac:spMkLst>
            <pc:docMk/>
            <pc:sldMk cId="1479709301" sldId="295"/>
            <ac:spMk id="6" creationId="{62A554CB-2073-6A6C-3B0C-212142954C19}"/>
          </ac:spMkLst>
        </pc:spChg>
        <pc:spChg chg="del mod">
          <ac:chgData name="MARSDEN, NAOMI (PGR)" userId="b78d4067-ad49-439b-bd52-c5ea778f0797" providerId="ADAL" clId="{9CDC730D-D7F2-4A46-AAE3-65477E24936B}" dt="2023-01-26T15:18:20.412" v="113" actId="478"/>
          <ac:spMkLst>
            <pc:docMk/>
            <pc:sldMk cId="1479709301" sldId="295"/>
            <ac:spMk id="7" creationId="{A10100CA-2702-2447-A00F-6FBB18801407}"/>
          </ac:spMkLst>
        </pc:spChg>
        <pc:spChg chg="add mod">
          <ac:chgData name="MARSDEN, NAOMI (PGR)" userId="b78d4067-ad49-439b-bd52-c5ea778f0797" providerId="ADAL" clId="{9CDC730D-D7F2-4A46-AAE3-65477E24936B}" dt="2023-01-28T15:29:22.229" v="236" actId="1076"/>
          <ac:spMkLst>
            <pc:docMk/>
            <pc:sldMk cId="1479709301" sldId="295"/>
            <ac:spMk id="9" creationId="{4A94E531-D123-FD44-2A65-5D2A68D72E5B}"/>
          </ac:spMkLst>
        </pc:spChg>
        <pc:spChg chg="add mod">
          <ac:chgData name="MARSDEN, NAOMI (PGR)" userId="b78d4067-ad49-439b-bd52-c5ea778f0797" providerId="ADAL" clId="{9CDC730D-D7F2-4A46-AAE3-65477E24936B}" dt="2023-01-28T15:29:18.813" v="235" actId="1076"/>
          <ac:spMkLst>
            <pc:docMk/>
            <pc:sldMk cId="1479709301" sldId="295"/>
            <ac:spMk id="10" creationId="{DB17FA2A-17B7-C854-70A7-A257C12959CE}"/>
          </ac:spMkLst>
        </pc:spChg>
        <pc:spChg chg="add mod">
          <ac:chgData name="MARSDEN, NAOMI (PGR)" userId="b78d4067-ad49-439b-bd52-c5ea778f0797" providerId="ADAL" clId="{9CDC730D-D7F2-4A46-AAE3-65477E24936B}" dt="2023-01-28T15:30:08.453" v="284" actId="1076"/>
          <ac:spMkLst>
            <pc:docMk/>
            <pc:sldMk cId="1479709301" sldId="295"/>
            <ac:spMk id="11" creationId="{62A6AB02-D63B-0D14-A1C3-C2CC5CA14BBD}"/>
          </ac:spMkLst>
        </pc:spChg>
        <pc:spChg chg="add mod">
          <ac:chgData name="MARSDEN, NAOMI (PGR)" userId="b78d4067-ad49-439b-bd52-c5ea778f0797" providerId="ADAL" clId="{9CDC730D-D7F2-4A46-AAE3-65477E24936B}" dt="2023-01-28T15:30:20.772" v="288" actId="1076"/>
          <ac:spMkLst>
            <pc:docMk/>
            <pc:sldMk cId="1479709301" sldId="295"/>
            <ac:spMk id="12" creationId="{CDD312B3-A18A-C39C-7F47-1F92C04F7622}"/>
          </ac:spMkLst>
        </pc:spChg>
        <pc:spChg chg="add del mod">
          <ac:chgData name="MARSDEN, NAOMI (PGR)" userId="b78d4067-ad49-439b-bd52-c5ea778f0797" providerId="ADAL" clId="{9CDC730D-D7F2-4A46-AAE3-65477E24936B}" dt="2023-01-28T15:46:19.050" v="326" actId="478"/>
          <ac:spMkLst>
            <pc:docMk/>
            <pc:sldMk cId="1479709301" sldId="295"/>
            <ac:spMk id="13" creationId="{2DB95C71-5FEB-8043-F9FB-47A2336EF15F}"/>
          </ac:spMkLst>
        </pc:spChg>
        <pc:picChg chg="add del mod">
          <ac:chgData name="MARSDEN, NAOMI (PGR)" userId="b78d4067-ad49-439b-bd52-c5ea778f0797" providerId="ADAL" clId="{9CDC730D-D7F2-4A46-AAE3-65477E24936B}" dt="2023-01-28T15:27:25.281" v="144" actId="478"/>
          <ac:picMkLst>
            <pc:docMk/>
            <pc:sldMk cId="1479709301" sldId="295"/>
            <ac:picMk id="4" creationId="{6D28BC85-B7BA-E557-2F95-24D00DC4CE12}"/>
          </ac:picMkLst>
        </pc:picChg>
        <pc:picChg chg="del">
          <ac:chgData name="MARSDEN, NAOMI (PGR)" userId="b78d4067-ad49-439b-bd52-c5ea778f0797" providerId="ADAL" clId="{9CDC730D-D7F2-4A46-AAE3-65477E24936B}" dt="2023-01-26T15:18:10.219" v="110" actId="478"/>
          <ac:picMkLst>
            <pc:docMk/>
            <pc:sldMk cId="1479709301" sldId="295"/>
            <ac:picMk id="5" creationId="{FFDD7C83-959E-6046-A93A-EC678BBF37CB}"/>
          </ac:picMkLst>
        </pc:picChg>
        <pc:picChg chg="add mod">
          <ac:chgData name="MARSDEN, NAOMI (PGR)" userId="b78d4067-ad49-439b-bd52-c5ea778f0797" providerId="ADAL" clId="{9CDC730D-D7F2-4A46-AAE3-65477E24936B}" dt="2023-01-28T15:28:50.512" v="230" actId="1076"/>
          <ac:picMkLst>
            <pc:docMk/>
            <pc:sldMk cId="1479709301" sldId="295"/>
            <ac:picMk id="8" creationId="{2BD8E479-C127-CDC5-C330-7B953A221927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30T15:36:37.780" v="2211" actId="478"/>
        <pc:sldMkLst>
          <pc:docMk/>
          <pc:sldMk cId="2495448935" sldId="296"/>
        </pc:sldMkLst>
        <pc:spChg chg="del">
          <ac:chgData name="MARSDEN, NAOMI (PGR)" userId="b78d4067-ad49-439b-bd52-c5ea778f0797" providerId="ADAL" clId="{9CDC730D-D7F2-4A46-AAE3-65477E24936B}" dt="2023-01-28T15:45:36.608" v="318" actId="931"/>
          <ac:spMkLst>
            <pc:docMk/>
            <pc:sldMk cId="2495448935" sldId="296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30T15:36:37.780" v="2211" actId="478"/>
          <ac:spMkLst>
            <pc:docMk/>
            <pc:sldMk cId="2495448935" sldId="296"/>
            <ac:spMk id="5" creationId="{92355096-A2C2-63EC-EB3D-B1CE2881024B}"/>
          </ac:spMkLst>
        </pc:spChg>
        <pc:picChg chg="add mod">
          <ac:chgData name="MARSDEN, NAOMI (PGR)" userId="b78d4067-ad49-439b-bd52-c5ea778f0797" providerId="ADAL" clId="{9CDC730D-D7F2-4A46-AAE3-65477E24936B}" dt="2023-01-28T15:45:59.722" v="324" actId="1076"/>
          <ac:picMkLst>
            <pc:docMk/>
            <pc:sldMk cId="2495448935" sldId="296"/>
            <ac:picMk id="4" creationId="{65642279-6C20-DA63-ACCD-827842793870}"/>
          </ac:picMkLst>
        </pc:picChg>
      </pc:sldChg>
      <pc:sldChg chg="addSp modSp add mod ord modAnim">
        <pc:chgData name="MARSDEN, NAOMI (PGR)" userId="b78d4067-ad49-439b-bd52-c5ea778f0797" providerId="ADAL" clId="{9CDC730D-D7F2-4A46-AAE3-65477E24936B}" dt="2023-01-26T15:51:05.048" v="123"/>
        <pc:sldMkLst>
          <pc:docMk/>
          <pc:sldMk cId="4210113236" sldId="297"/>
        </pc:sldMkLst>
        <pc:spChg chg="add mod">
          <ac:chgData name="MARSDEN, NAOMI (PGR)" userId="b78d4067-ad49-439b-bd52-c5ea778f0797" providerId="ADAL" clId="{9CDC730D-D7F2-4A46-AAE3-65477E24936B}" dt="2023-01-26T15:50:17.372" v="118" actId="1076"/>
          <ac:spMkLst>
            <pc:docMk/>
            <pc:sldMk cId="4210113236" sldId="297"/>
            <ac:spMk id="2" creationId="{EBF59F9F-DBD6-62A9-5F84-E8CCA3AD67A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8T15:14:04.717" v="138" actId="1076"/>
        <pc:sldMkLst>
          <pc:docMk/>
          <pc:sldMk cId="2608501652" sldId="298"/>
        </pc:sldMkLst>
        <pc:spChg chg="del">
          <ac:chgData name="MARSDEN, NAOMI (PGR)" userId="b78d4067-ad49-439b-bd52-c5ea778f0797" providerId="ADAL" clId="{9CDC730D-D7F2-4A46-AAE3-65477E24936B}" dt="2023-01-28T15:13:42.901" v="130" actId="478"/>
          <ac:spMkLst>
            <pc:docMk/>
            <pc:sldMk cId="2608501652" sldId="298"/>
            <ac:spMk id="2" creationId="{01747BAB-0C87-915A-4D87-4D5334651ABA}"/>
          </ac:spMkLst>
        </pc:spChg>
        <pc:spChg chg="del mod">
          <ac:chgData name="MARSDEN, NAOMI (PGR)" userId="b78d4067-ad49-439b-bd52-c5ea778f0797" providerId="ADAL" clId="{9CDC730D-D7F2-4A46-AAE3-65477E24936B}" dt="2023-01-28T15:13:51.918" v="132" actId="931"/>
          <ac:spMkLst>
            <pc:docMk/>
            <pc:sldMk cId="2608501652" sldId="298"/>
            <ac:spMk id="3" creationId="{7269681B-7B6C-4077-3913-8BA24914788E}"/>
          </ac:spMkLst>
        </pc:spChg>
        <pc:picChg chg="add mod">
          <ac:chgData name="MARSDEN, NAOMI (PGR)" userId="b78d4067-ad49-439b-bd52-c5ea778f0797" providerId="ADAL" clId="{9CDC730D-D7F2-4A46-AAE3-65477E24936B}" dt="2023-01-28T15:14:04.717" v="138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28T16:02:48.937" v="673"/>
        <pc:sldMkLst>
          <pc:docMk/>
          <pc:sldMk cId="3758876242" sldId="299"/>
        </pc:sldMkLst>
        <pc:spChg chg="del mod">
          <ac:chgData name="MARSDEN, NAOMI (PGR)" userId="b78d4067-ad49-439b-bd52-c5ea778f0797" providerId="ADAL" clId="{9CDC730D-D7F2-4A46-AAE3-65477E24936B}" dt="2023-01-28T15:54:30.803" v="336" actId="478"/>
          <ac:spMkLst>
            <pc:docMk/>
            <pc:sldMk cId="3758876242" sldId="299"/>
            <ac:spMk id="2" creationId="{62DAB6DA-2CB3-ADFD-41A2-235E25E03967}"/>
          </ac:spMkLst>
        </pc:spChg>
        <pc:spChg chg="del">
          <ac:chgData name="MARSDEN, NAOMI (PGR)" userId="b78d4067-ad49-439b-bd52-c5ea778f0797" providerId="ADAL" clId="{9CDC730D-D7F2-4A46-AAE3-65477E24936B}" dt="2023-01-28T15:58:25.007" v="618" actId="931"/>
          <ac:spMkLst>
            <pc:docMk/>
            <pc:sldMk cId="3758876242" sldId="299"/>
            <ac:spMk id="3" creationId="{2E8A6C6F-AA98-99B8-A6A3-EFFE2C36DCF2}"/>
          </ac:spMkLst>
        </pc:spChg>
        <pc:spChg chg="add mod">
          <ac:chgData name="MARSDEN, NAOMI (PGR)" userId="b78d4067-ad49-439b-bd52-c5ea778f0797" providerId="ADAL" clId="{9CDC730D-D7F2-4A46-AAE3-65477E24936B}" dt="2023-01-28T15:59:18.445" v="630" actId="255"/>
          <ac:spMkLst>
            <pc:docMk/>
            <pc:sldMk cId="3758876242" sldId="299"/>
            <ac:spMk id="4" creationId="{C2FCAA32-FFA0-90DD-E6DA-32998141807D}"/>
          </ac:spMkLst>
        </pc:spChg>
        <pc:spChg chg="add mod">
          <ac:chgData name="MARSDEN, NAOMI (PGR)" userId="b78d4067-ad49-439b-bd52-c5ea778f0797" providerId="ADAL" clId="{9CDC730D-D7F2-4A46-AAE3-65477E24936B}" dt="2023-01-28T16:00:23.993" v="636" actId="1076"/>
          <ac:spMkLst>
            <pc:docMk/>
            <pc:sldMk cId="3758876242" sldId="299"/>
            <ac:spMk id="9" creationId="{F0EBEB24-DD90-6273-8930-1446923A494C}"/>
          </ac:spMkLst>
        </pc:spChg>
        <pc:spChg chg="add mod">
          <ac:chgData name="MARSDEN, NAOMI (PGR)" userId="b78d4067-ad49-439b-bd52-c5ea778f0797" providerId="ADAL" clId="{9CDC730D-D7F2-4A46-AAE3-65477E24936B}" dt="2023-01-28T16:00:46.278" v="646" actId="20577"/>
          <ac:spMkLst>
            <pc:docMk/>
            <pc:sldMk cId="3758876242" sldId="299"/>
            <ac:spMk id="10" creationId="{F362FDC3-B31B-C198-075D-12B7B339D567}"/>
          </ac:spMkLst>
        </pc:spChg>
        <pc:spChg chg="add mod">
          <ac:chgData name="MARSDEN, NAOMI (PGR)" userId="b78d4067-ad49-439b-bd52-c5ea778f0797" providerId="ADAL" clId="{9CDC730D-D7F2-4A46-AAE3-65477E24936B}" dt="2023-01-28T16:01:14.247" v="650" actId="1076"/>
          <ac:spMkLst>
            <pc:docMk/>
            <pc:sldMk cId="3758876242" sldId="299"/>
            <ac:spMk id="11" creationId="{BB2D4960-D6FA-37B2-D08C-1EBE7904941D}"/>
          </ac:spMkLst>
        </pc:spChg>
        <pc:spChg chg="add del mod">
          <ac:chgData name="MARSDEN, NAOMI (PGR)" userId="b78d4067-ad49-439b-bd52-c5ea778f0797" providerId="ADAL" clId="{9CDC730D-D7F2-4A46-AAE3-65477E24936B}" dt="2023-01-28T16:01:47.596" v="657" actId="478"/>
          <ac:spMkLst>
            <pc:docMk/>
            <pc:sldMk cId="3758876242" sldId="299"/>
            <ac:spMk id="12" creationId="{0342979A-5F90-F165-CCD3-CDE4A85BAAF4}"/>
          </ac:spMkLst>
        </pc:spChg>
        <pc:spChg chg="add mod">
          <ac:chgData name="MARSDEN, NAOMI (PGR)" userId="b78d4067-ad49-439b-bd52-c5ea778f0797" providerId="ADAL" clId="{9CDC730D-D7F2-4A46-AAE3-65477E24936B}" dt="2023-01-28T16:01:58.653" v="661" actId="1076"/>
          <ac:spMkLst>
            <pc:docMk/>
            <pc:sldMk cId="3758876242" sldId="299"/>
            <ac:spMk id="13" creationId="{DE76DEBF-ACCD-57E2-399A-C86D91430E69}"/>
          </ac:spMkLst>
        </pc:spChg>
        <pc:spChg chg="add mod">
          <ac:chgData name="MARSDEN, NAOMI (PGR)" userId="b78d4067-ad49-439b-bd52-c5ea778f0797" providerId="ADAL" clId="{9CDC730D-D7F2-4A46-AAE3-65477E24936B}" dt="2023-01-28T16:02:06.684" v="665" actId="1076"/>
          <ac:spMkLst>
            <pc:docMk/>
            <pc:sldMk cId="3758876242" sldId="299"/>
            <ac:spMk id="14" creationId="{F8261285-352A-291D-BEC3-5A98393FB779}"/>
          </ac:spMkLst>
        </pc:spChg>
        <pc:picChg chg="add mod">
          <ac:chgData name="MARSDEN, NAOMI (PGR)" userId="b78d4067-ad49-439b-bd52-c5ea778f0797" providerId="ADAL" clId="{9CDC730D-D7F2-4A46-AAE3-65477E24936B}" dt="2023-01-28T15:59:04.614" v="627" actId="1076"/>
          <ac:picMkLst>
            <pc:docMk/>
            <pc:sldMk cId="3758876242" sldId="299"/>
            <ac:picMk id="6" creationId="{1413F959-0CD3-1C0A-E5A1-AA233C1E67CA}"/>
          </ac:picMkLst>
        </pc:picChg>
        <pc:picChg chg="add mod">
          <ac:chgData name="MARSDEN, NAOMI (PGR)" userId="b78d4067-ad49-439b-bd52-c5ea778f0797" providerId="ADAL" clId="{9CDC730D-D7F2-4A46-AAE3-65477E24936B}" dt="2023-01-28T15:59:07.507" v="628" actId="14100"/>
          <ac:picMkLst>
            <pc:docMk/>
            <pc:sldMk cId="3758876242" sldId="299"/>
            <ac:picMk id="8" creationId="{C1C50D53-62B3-4BBA-003B-74CE05F24C7C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8T16:17:26.582" v="736" actId="255"/>
        <pc:sldMkLst>
          <pc:docMk/>
          <pc:sldMk cId="281052661" sldId="300"/>
        </pc:sldMkLst>
        <pc:spChg chg="del">
          <ac:chgData name="MARSDEN, NAOMI (PGR)" userId="b78d4067-ad49-439b-bd52-c5ea778f0797" providerId="ADAL" clId="{9CDC730D-D7F2-4A46-AAE3-65477E24936B}" dt="2023-01-28T16:03:23.044" v="676" actId="478"/>
          <ac:spMkLst>
            <pc:docMk/>
            <pc:sldMk cId="281052661" sldId="300"/>
            <ac:spMk id="2" creationId="{E21A8A9F-049F-F6AD-1278-C8D0822EF109}"/>
          </ac:spMkLst>
        </pc:spChg>
        <pc:spChg chg="del">
          <ac:chgData name="MARSDEN, NAOMI (PGR)" userId="b78d4067-ad49-439b-bd52-c5ea778f0797" providerId="ADAL" clId="{9CDC730D-D7F2-4A46-AAE3-65477E24936B}" dt="2023-01-28T16:03:24.669" v="677" actId="478"/>
          <ac:spMkLst>
            <pc:docMk/>
            <pc:sldMk cId="281052661" sldId="300"/>
            <ac:spMk id="3" creationId="{C3EBEEC8-A61E-609E-088F-2F16CFF7D431}"/>
          </ac:spMkLst>
        </pc:spChg>
        <pc:spChg chg="add mod">
          <ac:chgData name="MARSDEN, NAOMI (PGR)" userId="b78d4067-ad49-439b-bd52-c5ea778f0797" providerId="ADAL" clId="{9CDC730D-D7F2-4A46-AAE3-65477E24936B}" dt="2023-01-28T16:17:26.582" v="736" actId="255"/>
          <ac:spMkLst>
            <pc:docMk/>
            <pc:sldMk cId="281052661" sldId="300"/>
            <ac:spMk id="4" creationId="{D6F2F51E-E35B-9B24-AA0C-A3F3A790BCD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9T19:43:10.653" v="744" actId="1076"/>
        <pc:sldMkLst>
          <pc:docMk/>
          <pc:sldMk cId="1791182273" sldId="301"/>
        </pc:sldMkLst>
        <pc:spChg chg="del">
          <ac:chgData name="MARSDEN, NAOMI (PGR)" userId="b78d4067-ad49-439b-bd52-c5ea778f0797" providerId="ADAL" clId="{9CDC730D-D7F2-4A46-AAE3-65477E24936B}" dt="2023-01-29T19:43:01.306" v="740" actId="478"/>
          <ac:spMkLst>
            <pc:docMk/>
            <pc:sldMk cId="1791182273" sldId="301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2:58.227" v="739" actId="931"/>
          <ac:spMkLst>
            <pc:docMk/>
            <pc:sldMk cId="1791182273" sldId="301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3:10.653" v="744" actId="1076"/>
          <ac:picMkLst>
            <pc:docMk/>
            <pc:sldMk cId="1791182273" sldId="301"/>
            <ac:picMk id="5" creationId="{B0612B59-A277-ACB8-5055-04E92A85165B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29T20:42:30.187" v="762" actId="20578"/>
        <pc:sldMkLst>
          <pc:docMk/>
          <pc:sldMk cId="2883965316" sldId="302"/>
        </pc:sldMkLst>
        <pc:spChg chg="del mod">
          <ac:chgData name="MARSDEN, NAOMI (PGR)" userId="b78d4067-ad49-439b-bd52-c5ea778f0797" providerId="ADAL" clId="{9CDC730D-D7F2-4A46-AAE3-65477E24936B}" dt="2023-01-29T19:43:59.730" v="749" actId="478"/>
          <ac:spMkLst>
            <pc:docMk/>
            <pc:sldMk cId="2883965316" sldId="302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3:55.252" v="746" actId="931"/>
          <ac:spMkLst>
            <pc:docMk/>
            <pc:sldMk cId="2883965316" sldId="302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4:12.065" v="754" actId="1076"/>
          <ac:picMkLst>
            <pc:docMk/>
            <pc:sldMk cId="2883965316" sldId="302"/>
            <ac:picMk id="5" creationId="{33BA5B06-F43D-F457-0F64-BE4495D66750}"/>
          </ac:picMkLst>
        </pc:picChg>
      </pc:sldChg>
      <pc:sldChg chg="addSp delSp modSp add mod">
        <pc:chgData name="MARSDEN, NAOMI (PGR)" userId="b78d4067-ad49-439b-bd52-c5ea778f0797" providerId="ADAL" clId="{9CDC730D-D7F2-4A46-AAE3-65477E24936B}" dt="2023-01-29T19:45:19.401" v="761" actId="1076"/>
        <pc:sldMkLst>
          <pc:docMk/>
          <pc:sldMk cId="3177625221" sldId="303"/>
        </pc:sldMkLst>
        <pc:spChg chg="del">
          <ac:chgData name="MARSDEN, NAOMI (PGR)" userId="b78d4067-ad49-439b-bd52-c5ea778f0797" providerId="ADAL" clId="{9CDC730D-D7F2-4A46-AAE3-65477E24936B}" dt="2023-01-29T19:45:11.070" v="758" actId="478"/>
          <ac:spMkLst>
            <pc:docMk/>
            <pc:sldMk cId="3177625221" sldId="303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5:08.248" v="755" actId="931"/>
          <ac:spMkLst>
            <pc:docMk/>
            <pc:sldMk cId="3177625221" sldId="303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5:19.401" v="761" actId="1076"/>
          <ac:picMkLst>
            <pc:docMk/>
            <pc:sldMk cId="3177625221" sldId="303"/>
            <ac:picMk id="5" creationId="{8B93199A-788B-FF26-5917-714C4193E227}"/>
          </ac:picMkLst>
        </pc:picChg>
      </pc:sldChg>
      <pc:sldChg chg="addSp delSp modSp add mod modAnim">
        <pc:chgData name="MARSDEN, NAOMI (PGR)" userId="b78d4067-ad49-439b-bd52-c5ea778f0797" providerId="ADAL" clId="{9CDC730D-D7F2-4A46-AAE3-65477E24936B}" dt="2023-01-29T20:54:44.592" v="789"/>
        <pc:sldMkLst>
          <pc:docMk/>
          <pc:sldMk cId="3975015618" sldId="304"/>
        </pc:sldMkLst>
        <pc:spChg chg="del mod">
          <ac:chgData name="MARSDEN, NAOMI (PGR)" userId="b78d4067-ad49-439b-bd52-c5ea778f0797" providerId="ADAL" clId="{9CDC730D-D7F2-4A46-AAE3-65477E24936B}" dt="2023-01-29T20:51:57.264" v="768" actId="478"/>
          <ac:spMkLst>
            <pc:docMk/>
            <pc:sldMk cId="3975015618" sldId="304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0:51:53.708" v="765" actId="931"/>
          <ac:spMkLst>
            <pc:docMk/>
            <pc:sldMk cId="3975015618" sldId="304"/>
            <ac:spMk id="3" creationId="{0BE4EF79-0842-3F43-B6FE-FD5601D47A57}"/>
          </ac:spMkLst>
        </pc:spChg>
        <pc:spChg chg="add mod">
          <ac:chgData name="MARSDEN, NAOMI (PGR)" userId="b78d4067-ad49-439b-bd52-c5ea778f0797" providerId="ADAL" clId="{9CDC730D-D7F2-4A46-AAE3-65477E24936B}" dt="2023-01-29T20:53:21.047" v="778" actId="1076"/>
          <ac:spMkLst>
            <pc:docMk/>
            <pc:sldMk cId="3975015618" sldId="304"/>
            <ac:spMk id="6" creationId="{39D970F8-CD1B-708B-CD10-1D4DD5E7E2B1}"/>
          </ac:spMkLst>
        </pc:spChg>
        <pc:spChg chg="add mod">
          <ac:chgData name="MARSDEN, NAOMI (PGR)" userId="b78d4067-ad49-439b-bd52-c5ea778f0797" providerId="ADAL" clId="{9CDC730D-D7F2-4A46-AAE3-65477E24936B}" dt="2023-01-29T20:53:12.051" v="776" actId="1076"/>
          <ac:spMkLst>
            <pc:docMk/>
            <pc:sldMk cId="3975015618" sldId="304"/>
            <ac:spMk id="7" creationId="{20CD10BB-1BA3-F6FF-4C58-FF626FA01078}"/>
          </ac:spMkLst>
        </pc:spChg>
        <pc:picChg chg="add mod">
          <ac:chgData name="MARSDEN, NAOMI (PGR)" userId="b78d4067-ad49-439b-bd52-c5ea778f0797" providerId="ADAL" clId="{9CDC730D-D7F2-4A46-AAE3-65477E24936B}" dt="2023-01-29T20:52:20.894" v="773" actId="1076"/>
          <ac:picMkLst>
            <pc:docMk/>
            <pc:sldMk cId="3975015618" sldId="304"/>
            <ac:picMk id="5" creationId="{60A1822E-D5B2-65F4-EF92-6E82C8C40D49}"/>
          </ac:picMkLst>
        </pc:picChg>
        <pc:picChg chg="add mod">
          <ac:chgData name="MARSDEN, NAOMI (PGR)" userId="b78d4067-ad49-439b-bd52-c5ea778f0797" providerId="ADAL" clId="{9CDC730D-D7F2-4A46-AAE3-65477E24936B}" dt="2023-01-29T20:54:12.568" v="783" actId="1076"/>
          <ac:picMkLst>
            <pc:docMk/>
            <pc:sldMk cId="3975015618" sldId="304"/>
            <ac:picMk id="9" creationId="{AFA3A55F-B301-E3EF-ACA6-2A367CEB43CF}"/>
          </ac:picMkLst>
        </pc:picChg>
      </pc:sldChg>
      <pc:sldChg chg="delSp modSp add mod">
        <pc:chgData name="MARSDEN, NAOMI (PGR)" userId="b78d4067-ad49-439b-bd52-c5ea778f0797" providerId="ADAL" clId="{9CDC730D-D7F2-4A46-AAE3-65477E24936B}" dt="2023-01-29T20:59:35.878" v="835" actId="12"/>
        <pc:sldMkLst>
          <pc:docMk/>
          <pc:sldMk cId="1389878754" sldId="305"/>
        </pc:sldMkLst>
        <pc:spChg chg="del">
          <ac:chgData name="MARSDEN, NAOMI (PGR)" userId="b78d4067-ad49-439b-bd52-c5ea778f0797" providerId="ADAL" clId="{9CDC730D-D7F2-4A46-AAE3-65477E24936B}" dt="2023-01-29T20:55:06.346" v="790" actId="478"/>
          <ac:spMkLst>
            <pc:docMk/>
            <pc:sldMk cId="1389878754" sldId="305"/>
            <ac:spMk id="2" creationId="{98DC77D5-5DD1-90DF-6CB6-8A479AAE7EF3}"/>
          </ac:spMkLst>
        </pc:spChg>
        <pc:spChg chg="mod">
          <ac:chgData name="MARSDEN, NAOMI (PGR)" userId="b78d4067-ad49-439b-bd52-c5ea778f0797" providerId="ADAL" clId="{9CDC730D-D7F2-4A46-AAE3-65477E24936B}" dt="2023-01-29T20:59:35.878" v="835" actId="12"/>
          <ac:spMkLst>
            <pc:docMk/>
            <pc:sldMk cId="1389878754" sldId="305"/>
            <ac:spMk id="3" creationId="{0BE4EF79-0842-3F43-B6FE-FD5601D47A57}"/>
          </ac:spMkLst>
        </pc:spChg>
      </pc:sldChg>
      <pc:sldChg chg="addSp delSp modSp add mod modAnim">
        <pc:chgData name="MARSDEN, NAOMI (PGR)" userId="b78d4067-ad49-439b-bd52-c5ea778f0797" providerId="ADAL" clId="{9CDC730D-D7F2-4A46-AAE3-65477E24936B}" dt="2023-01-29T21:08:03.906" v="857"/>
        <pc:sldMkLst>
          <pc:docMk/>
          <pc:sldMk cId="2436821345" sldId="306"/>
        </pc:sldMkLst>
        <pc:spChg chg="del">
          <ac:chgData name="MARSDEN, NAOMI (PGR)" userId="b78d4067-ad49-439b-bd52-c5ea778f0797" providerId="ADAL" clId="{9CDC730D-D7F2-4A46-AAE3-65477E24936B}" dt="2023-01-29T21:05:26.106" v="841" actId="478"/>
          <ac:spMkLst>
            <pc:docMk/>
            <pc:sldMk cId="2436821345" sldId="306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1:05:23.061" v="838" actId="931"/>
          <ac:spMkLst>
            <pc:docMk/>
            <pc:sldMk cId="2436821345" sldId="306"/>
            <ac:spMk id="3" creationId="{0BE4EF79-0842-3F43-B6FE-FD5601D47A57}"/>
          </ac:spMkLst>
        </pc:spChg>
        <pc:spChg chg="add del">
          <ac:chgData name="MARSDEN, NAOMI (PGR)" userId="b78d4067-ad49-439b-bd52-c5ea778f0797" providerId="ADAL" clId="{9CDC730D-D7F2-4A46-AAE3-65477E24936B}" dt="2023-01-29T21:05:17.020" v="837" actId="22"/>
          <ac:spMkLst>
            <pc:docMk/>
            <pc:sldMk cId="2436821345" sldId="306"/>
            <ac:spMk id="5" creationId="{779DE51F-0FB4-B8FA-68CF-D6C015CF1945}"/>
          </ac:spMkLst>
        </pc:spChg>
        <pc:spChg chg="add mod">
          <ac:chgData name="MARSDEN, NAOMI (PGR)" userId="b78d4067-ad49-439b-bd52-c5ea778f0797" providerId="ADAL" clId="{9CDC730D-D7F2-4A46-AAE3-65477E24936B}" dt="2023-01-29T21:07:24.634" v="851" actId="1076"/>
          <ac:spMkLst>
            <pc:docMk/>
            <pc:sldMk cId="2436821345" sldId="306"/>
            <ac:spMk id="8" creationId="{3FBCE1BD-D9A9-8162-4100-3C949F989BAC}"/>
          </ac:spMkLst>
        </pc:spChg>
        <pc:picChg chg="add mod">
          <ac:chgData name="MARSDEN, NAOMI (PGR)" userId="b78d4067-ad49-439b-bd52-c5ea778f0797" providerId="ADAL" clId="{9CDC730D-D7F2-4A46-AAE3-65477E24936B}" dt="2023-01-29T21:05:41.205" v="846" actId="1076"/>
          <ac:picMkLst>
            <pc:docMk/>
            <pc:sldMk cId="2436821345" sldId="306"/>
            <ac:picMk id="7" creationId="{F34936DB-537D-CBD9-24C1-E8980535D462}"/>
          </ac:picMkLst>
        </pc:picChg>
        <pc:picChg chg="add mod">
          <ac:chgData name="MARSDEN, NAOMI (PGR)" userId="b78d4067-ad49-439b-bd52-c5ea778f0797" providerId="ADAL" clId="{9CDC730D-D7F2-4A46-AAE3-65477E24936B}" dt="2023-01-29T21:07:35.312" v="855" actId="1076"/>
          <ac:picMkLst>
            <pc:docMk/>
            <pc:sldMk cId="2436821345" sldId="306"/>
            <ac:picMk id="10" creationId="{7951CD5F-7D5A-F52D-A51D-7A5984CD9DA6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30T15:45:04.616" v="2221" actId="1076"/>
        <pc:sldMkLst>
          <pc:docMk/>
          <pc:sldMk cId="1059935753" sldId="307"/>
        </pc:sldMkLst>
        <pc:spChg chg="del">
          <ac:chgData name="MARSDEN, NAOMI (PGR)" userId="b78d4067-ad49-439b-bd52-c5ea778f0797" providerId="ADAL" clId="{9CDC730D-D7F2-4A46-AAE3-65477E24936B}" dt="2023-01-29T21:13:56.310" v="858" actId="478"/>
          <ac:spMkLst>
            <pc:docMk/>
            <pc:sldMk cId="1059935753" sldId="307"/>
            <ac:spMk id="2" creationId="{42588D97-B86F-408F-CC54-2BFB451970E3}"/>
          </ac:spMkLst>
        </pc:spChg>
        <pc:spChg chg="add del mod">
          <ac:chgData name="MARSDEN, NAOMI (PGR)" userId="b78d4067-ad49-439b-bd52-c5ea778f0797" providerId="ADAL" clId="{9CDC730D-D7F2-4A46-AAE3-65477E24936B}" dt="2023-01-30T15:44:40.310" v="2213" actId="931"/>
          <ac:spMkLst>
            <pc:docMk/>
            <pc:sldMk cId="1059935753" sldId="307"/>
            <ac:spMk id="3" creationId="{509C97C7-67D0-9073-01BD-6B2A43D4A74E}"/>
          </ac:spMkLst>
        </pc:spChg>
        <pc:spChg chg="del">
          <ac:chgData name="MARSDEN, NAOMI (PGR)" userId="b78d4067-ad49-439b-bd52-c5ea778f0797" providerId="ADAL" clId="{9CDC730D-D7F2-4A46-AAE3-65477E24936B}" dt="2023-01-29T21:14:02.653" v="859" actId="931"/>
          <ac:spMkLst>
            <pc:docMk/>
            <pc:sldMk cId="1059935753" sldId="307"/>
            <ac:spMk id="3" creationId="{7F6114D9-795B-9E6A-038C-BA86834F178C}"/>
          </ac:spMkLst>
        </pc:spChg>
        <pc:spChg chg="add mod">
          <ac:chgData name="MARSDEN, NAOMI (PGR)" userId="b78d4067-ad49-439b-bd52-c5ea778f0797" providerId="ADAL" clId="{9CDC730D-D7F2-4A46-AAE3-65477E24936B}" dt="2023-01-29T21:15:01.540" v="879" actId="1076"/>
          <ac:spMkLst>
            <pc:docMk/>
            <pc:sldMk cId="1059935753" sldId="307"/>
            <ac:spMk id="6" creationId="{FB7E7457-DA06-0E59-AFC8-092591B51910}"/>
          </ac:spMkLst>
        </pc:spChg>
        <pc:spChg chg="add mod">
          <ac:chgData name="MARSDEN, NAOMI (PGR)" userId="b78d4067-ad49-439b-bd52-c5ea778f0797" providerId="ADAL" clId="{9CDC730D-D7F2-4A46-AAE3-65477E24936B}" dt="2023-01-29T21:15:18.172" v="881" actId="1076"/>
          <ac:spMkLst>
            <pc:docMk/>
            <pc:sldMk cId="1059935753" sldId="307"/>
            <ac:spMk id="7" creationId="{0C0210F9-613D-C43E-49BA-FED8656AA0CF}"/>
          </ac:spMkLst>
        </pc:spChg>
        <pc:picChg chg="add del mod">
          <ac:chgData name="MARSDEN, NAOMI (PGR)" userId="b78d4067-ad49-439b-bd52-c5ea778f0797" providerId="ADAL" clId="{9CDC730D-D7F2-4A46-AAE3-65477E24936B}" dt="2023-01-30T15:44:33.438" v="2212" actId="478"/>
          <ac:picMkLst>
            <pc:docMk/>
            <pc:sldMk cId="1059935753" sldId="307"/>
            <ac:picMk id="5" creationId="{2B794A34-A635-693D-07CB-D3F9429CB325}"/>
          </ac:picMkLst>
        </pc:picChg>
        <pc:picChg chg="add mod">
          <ac:chgData name="MARSDEN, NAOMI (PGR)" userId="b78d4067-ad49-439b-bd52-c5ea778f0797" providerId="ADAL" clId="{9CDC730D-D7F2-4A46-AAE3-65477E24936B}" dt="2023-01-30T15:45:04.616" v="2221" actId="1076"/>
          <ac:picMkLst>
            <pc:docMk/>
            <pc:sldMk cId="1059935753" sldId="307"/>
            <ac:picMk id="8" creationId="{39D4E7B3-B779-6441-E157-A01BC168E594}"/>
          </ac:picMkLst>
        </pc:picChg>
      </pc:sldChg>
      <pc:sldChg chg="add del">
        <pc:chgData name="MARSDEN, NAOMI (PGR)" userId="b78d4067-ad49-439b-bd52-c5ea778f0797" providerId="ADAL" clId="{9CDC730D-D7F2-4A46-AAE3-65477E24936B}" dt="2023-01-29T21:14:11.331" v="865" actId="2890"/>
        <pc:sldMkLst>
          <pc:docMk/>
          <pc:sldMk cId="1830670308" sldId="308"/>
        </pc:sldMkLst>
      </pc:sldChg>
      <pc:sldChg chg="add del">
        <pc:chgData name="MARSDEN, NAOMI (PGR)" userId="b78d4067-ad49-439b-bd52-c5ea778f0797" providerId="ADAL" clId="{9CDC730D-D7F2-4A46-AAE3-65477E24936B}" dt="2023-01-29T21:14:14.047" v="867" actId="2890"/>
        <pc:sldMkLst>
          <pc:docMk/>
          <pc:sldMk cId="1918108901" sldId="308"/>
        </pc:sldMkLst>
      </pc:sldChg>
      <pc:sldChg chg="addSp delSp modSp new mod">
        <pc:chgData name="MARSDEN, NAOMI (PGR)" userId="b78d4067-ad49-439b-bd52-c5ea778f0797" providerId="ADAL" clId="{9CDC730D-D7F2-4A46-AAE3-65477E24936B}" dt="2023-01-29T21:17:49.424" v="888" actId="1076"/>
        <pc:sldMkLst>
          <pc:docMk/>
          <pc:sldMk cId="3684379581" sldId="308"/>
        </pc:sldMkLst>
        <pc:spChg chg="del">
          <ac:chgData name="MARSDEN, NAOMI (PGR)" userId="b78d4067-ad49-439b-bd52-c5ea778f0797" providerId="ADAL" clId="{9CDC730D-D7F2-4A46-AAE3-65477E24936B}" dt="2023-01-29T21:17:43.301" v="885" actId="478"/>
          <ac:spMkLst>
            <pc:docMk/>
            <pc:sldMk cId="3684379581" sldId="308"/>
            <ac:spMk id="2" creationId="{6173345F-CBFB-B8B2-B4A8-1C7222C32C9D}"/>
          </ac:spMkLst>
        </pc:spChg>
        <pc:spChg chg="del">
          <ac:chgData name="MARSDEN, NAOMI (PGR)" userId="b78d4067-ad49-439b-bd52-c5ea778f0797" providerId="ADAL" clId="{9CDC730D-D7F2-4A46-AAE3-65477E24936B}" dt="2023-01-29T21:17:40.027" v="882" actId="931"/>
          <ac:spMkLst>
            <pc:docMk/>
            <pc:sldMk cId="3684379581" sldId="308"/>
            <ac:spMk id="3" creationId="{C6833677-C85E-3860-2DE0-EEDE236901CF}"/>
          </ac:spMkLst>
        </pc:spChg>
        <pc:picChg chg="add mod">
          <ac:chgData name="MARSDEN, NAOMI (PGR)" userId="b78d4067-ad49-439b-bd52-c5ea778f0797" providerId="ADAL" clId="{9CDC730D-D7F2-4A46-AAE3-65477E24936B}" dt="2023-01-29T21:17:49.424" v="888" actId="1076"/>
          <ac:picMkLst>
            <pc:docMk/>
            <pc:sldMk cId="3684379581" sldId="308"/>
            <ac:picMk id="5" creationId="{661914AD-0859-E07E-51E9-DA8F09B47DF0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9T21:18:07.878" v="895" actId="1076"/>
        <pc:sldMkLst>
          <pc:docMk/>
          <pc:sldMk cId="1670717393" sldId="309"/>
        </pc:sldMkLst>
        <pc:spChg chg="del">
          <ac:chgData name="MARSDEN, NAOMI (PGR)" userId="b78d4067-ad49-439b-bd52-c5ea778f0797" providerId="ADAL" clId="{9CDC730D-D7F2-4A46-AAE3-65477E24936B}" dt="2023-01-29T21:17:52.972" v="889" actId="478"/>
          <ac:spMkLst>
            <pc:docMk/>
            <pc:sldMk cId="1670717393" sldId="309"/>
            <ac:spMk id="2" creationId="{87606BDC-A26D-559C-C495-E3BE44D5714D}"/>
          </ac:spMkLst>
        </pc:spChg>
        <pc:spChg chg="del">
          <ac:chgData name="MARSDEN, NAOMI (PGR)" userId="b78d4067-ad49-439b-bd52-c5ea778f0797" providerId="ADAL" clId="{9CDC730D-D7F2-4A46-AAE3-65477E24936B}" dt="2023-01-29T21:18:00.778" v="890" actId="931"/>
          <ac:spMkLst>
            <pc:docMk/>
            <pc:sldMk cId="1670717393" sldId="309"/>
            <ac:spMk id="3" creationId="{0C733CF6-0DC1-6229-2727-1B9DD2AD8C02}"/>
          </ac:spMkLst>
        </pc:spChg>
        <pc:picChg chg="add mod">
          <ac:chgData name="MARSDEN, NAOMI (PGR)" userId="b78d4067-ad49-439b-bd52-c5ea778f0797" providerId="ADAL" clId="{9CDC730D-D7F2-4A46-AAE3-65477E24936B}" dt="2023-01-29T21:18:07.878" v="895" actId="1076"/>
          <ac:picMkLst>
            <pc:docMk/>
            <pc:sldMk cId="1670717393" sldId="309"/>
            <ac:picMk id="5" creationId="{73E6A0EB-843D-1D69-8ACF-DBCFEEA453FA}"/>
          </ac:picMkLst>
        </pc:picChg>
      </pc:sldChg>
      <pc:sldChg chg="modSp add mod ord">
        <pc:chgData name="MARSDEN, NAOMI (PGR)" userId="b78d4067-ad49-439b-bd52-c5ea778f0797" providerId="ADAL" clId="{9CDC730D-D7F2-4A46-AAE3-65477E24936B}" dt="2023-01-29T21:19:20.194" v="905" actId="20577"/>
        <pc:sldMkLst>
          <pc:docMk/>
          <pc:sldMk cId="184550777" sldId="310"/>
        </pc:sldMkLst>
        <pc:spChg chg="mod">
          <ac:chgData name="MARSDEN, NAOMI (PGR)" userId="b78d4067-ad49-439b-bd52-c5ea778f0797" providerId="ADAL" clId="{9CDC730D-D7F2-4A46-AAE3-65477E24936B}" dt="2023-01-29T21:19:20.194" v="905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delSp modSp add del mod modAnim">
        <pc:chgData name="MARSDEN, NAOMI (PGR)" userId="b78d4067-ad49-439b-bd52-c5ea778f0797" providerId="ADAL" clId="{9CDC730D-D7F2-4A46-AAE3-65477E24936B}" dt="2023-01-30T15:08:13.351" v="2187" actId="2696"/>
        <pc:sldMkLst>
          <pc:docMk/>
          <pc:sldMk cId="681870176" sldId="311"/>
        </pc:sldMkLst>
        <pc:spChg chg="del">
          <ac:chgData name="MARSDEN, NAOMI (PGR)" userId="b78d4067-ad49-439b-bd52-c5ea778f0797" providerId="ADAL" clId="{9CDC730D-D7F2-4A46-AAE3-65477E24936B}" dt="2023-01-30T15:01:37.302" v="1772" actId="478"/>
          <ac:spMkLst>
            <pc:docMk/>
            <pc:sldMk cId="681870176" sldId="311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5:01:40.429" v="1774" actId="478"/>
          <ac:spMkLst>
            <pc:docMk/>
            <pc:sldMk cId="681870176" sldId="311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5:01:43.468" v="1775" actId="478"/>
          <ac:spMkLst>
            <pc:docMk/>
            <pc:sldMk cId="681870176" sldId="311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5:01:44.977" v="1776" actId="478"/>
          <ac:spMkLst>
            <pc:docMk/>
            <pc:sldMk cId="681870176" sldId="311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5:01:46.673" v="1777" actId="478"/>
          <ac:spMkLst>
            <pc:docMk/>
            <pc:sldMk cId="681870176" sldId="311"/>
            <ac:spMk id="16" creationId="{3F2BD858-4B90-1D40-A435-735F50C8C228}"/>
          </ac:spMkLst>
        </pc:spChg>
      </pc:sldChg>
      <pc:sldChg chg="delSp modSp new mod">
        <pc:chgData name="MARSDEN, NAOMI (PGR)" userId="b78d4067-ad49-439b-bd52-c5ea778f0797" providerId="ADAL" clId="{9CDC730D-D7F2-4A46-AAE3-65477E24936B}" dt="2023-01-30T15:07:12.126" v="2178" actId="255"/>
        <pc:sldMkLst>
          <pc:docMk/>
          <pc:sldMk cId="1579496655" sldId="312"/>
        </pc:sldMkLst>
        <pc:spChg chg="del">
          <ac:chgData name="MARSDEN, NAOMI (PGR)" userId="b78d4067-ad49-439b-bd52-c5ea778f0797" providerId="ADAL" clId="{9CDC730D-D7F2-4A46-AAE3-65477E24936B}" dt="2023-01-30T14:50:33.639" v="912" actId="478"/>
          <ac:spMkLst>
            <pc:docMk/>
            <pc:sldMk cId="1579496655" sldId="312"/>
            <ac:spMk id="2" creationId="{08840B6E-3508-1D5F-EFAE-E4541352EBFD}"/>
          </ac:spMkLst>
        </pc:spChg>
        <pc:spChg chg="mod">
          <ac:chgData name="MARSDEN, NAOMI (PGR)" userId="b78d4067-ad49-439b-bd52-c5ea778f0797" providerId="ADAL" clId="{9CDC730D-D7F2-4A46-AAE3-65477E24936B}" dt="2023-01-30T15:07:12.126" v="2178" actId="255"/>
          <ac:spMkLst>
            <pc:docMk/>
            <pc:sldMk cId="1579496655" sldId="312"/>
            <ac:spMk id="3" creationId="{B1CCFECB-C5D8-FFA8-D890-E0E395E48DFB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30T15:07:45.012" v="2186" actId="1076"/>
        <pc:sldMkLst>
          <pc:docMk/>
          <pc:sldMk cId="2819223415" sldId="313"/>
        </pc:sldMkLst>
        <pc:spChg chg="del">
          <ac:chgData name="MARSDEN, NAOMI (PGR)" userId="b78d4067-ad49-439b-bd52-c5ea778f0797" providerId="ADAL" clId="{9CDC730D-D7F2-4A46-AAE3-65477E24936B}" dt="2023-01-30T14:57:37.222" v="1455" actId="478"/>
          <ac:spMkLst>
            <pc:docMk/>
            <pc:sldMk cId="2819223415" sldId="313"/>
            <ac:spMk id="2" creationId="{6779C4E2-E14B-B51F-FCB7-968EA9DD3613}"/>
          </ac:spMkLst>
        </pc:spChg>
        <pc:spChg chg="mod">
          <ac:chgData name="MARSDEN, NAOMI (PGR)" userId="b78d4067-ad49-439b-bd52-c5ea778f0797" providerId="ADAL" clId="{9CDC730D-D7F2-4A46-AAE3-65477E24936B}" dt="2023-01-30T15:07:38.589" v="2182" actId="1076"/>
          <ac:spMkLst>
            <pc:docMk/>
            <pc:sldMk cId="2819223415" sldId="313"/>
            <ac:spMk id="3" creationId="{60FCA9E0-BD4C-8904-67B9-2E58A772A3DA}"/>
          </ac:spMkLst>
        </pc:spChg>
        <pc:picChg chg="add mod">
          <ac:chgData name="MARSDEN, NAOMI (PGR)" userId="b78d4067-ad49-439b-bd52-c5ea778f0797" providerId="ADAL" clId="{9CDC730D-D7F2-4A46-AAE3-65477E24936B}" dt="2023-01-30T15:07:45.012" v="2186" actId="1076"/>
          <ac:picMkLst>
            <pc:docMk/>
            <pc:sldMk cId="2819223415" sldId="313"/>
            <ac:picMk id="4" creationId="{7EB5FCE9-C291-9292-CC3C-E0E75E00FF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5A1DC-03DF-7049-AFF1-72F5F884F06E}" type="datetimeFigureOut">
              <a:rPr lang="en-US" smtClean="0"/>
              <a:t>6/9/23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7AE7F-9DFB-5F40-8318-F3086AD8C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0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Calls HTML, JavaScript &amp; CSS without you needing to know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0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Too many visualisations to share in a static document/publication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46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9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9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4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7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8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2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8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6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7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8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1DDB54-B5CD-274A-984A-31B4609B255D}" type="datetimeFigureOut">
              <a:rPr lang="en-US" smtClean="0"/>
              <a:t>6/9/23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9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posit.co/r/gallery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hiny.posit.co/r/gallery/life-sciences/hospital-data-antimicrobia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hiny.posit.co/r/gallery/life-sciences/genome-brows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z-stefan.shinyapps.io/commute-explorer-2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su.shinyapps.io/MetaInsigh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tkinsbd.shinyapps.io/mibtp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vestockmovements.shinyapps.io/movement_contro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start-simple/kmeans-exampl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3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widgets/widget-gallery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bury/shiny-masterclas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5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pimodelling.shinyapps.io/my_first_app/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F014-320E-814E-AFF2-C04C032A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122363"/>
            <a:ext cx="6095999" cy="152670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Gill Sans MT" panose="020B0502020104020203" pitchFamily="34" charset="77"/>
              </a:rPr>
              <a:t>MIBTP Masterclass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0097" y="4208930"/>
            <a:ext cx="7197726" cy="1526707"/>
          </a:xfrm>
        </p:spPr>
        <p:txBody>
          <a:bodyPr>
            <a:noAutofit/>
          </a:bodyPr>
          <a:lstStyle/>
          <a:p>
            <a:r>
              <a:rPr lang="en-GB" sz="3200" dirty="0">
                <a:effectLst/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Interactive data analysis and visualisation: an introduction to R Shiny apps</a:t>
            </a:r>
            <a:endParaRPr lang="en-GB" sz="3200" dirty="0">
              <a:effectLst/>
              <a:latin typeface="Gill Sans MT" panose="020B050202010402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E45B2-9F8B-4D49-B2C6-E2BE3066E2A0}"/>
              </a:ext>
            </a:extLst>
          </p:cNvPr>
          <p:cNvSpPr txBox="1"/>
          <p:nvPr/>
        </p:nvSpPr>
        <p:spPr>
          <a:xfrm>
            <a:off x="665018" y="5976851"/>
            <a:ext cx="309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Naomi Bradbury nvm4@leicester.ac.uk</a:t>
            </a:r>
          </a:p>
        </p:txBody>
      </p:sp>
    </p:spTree>
    <p:extLst>
      <p:ext uri="{BB962C8B-B14F-4D97-AF65-F5344CB8AC3E}">
        <p14:creationId xmlns:p14="http://schemas.microsoft.com/office/powerpoint/2010/main" val="2083309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Advantages of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No need to know HTML/CSS/JavaScript but you </a:t>
            </a:r>
            <a:r>
              <a:rPr lang="en-US" sz="3200" b="1" cap="none" dirty="0">
                <a:latin typeface="Gill Sans MT" panose="020B0502020104020203" pitchFamily="34" charset="77"/>
              </a:rPr>
              <a:t>can</a:t>
            </a:r>
            <a:r>
              <a:rPr lang="en-US" sz="3200" cap="none" dirty="0">
                <a:latin typeface="Gill Sans MT" panose="020B0502020104020203" pitchFamily="34" charset="77"/>
              </a:rPr>
              <a:t> use these if you wish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Compatible with Mac/Windows/Linux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R Shiny is free and open source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Can share your results with collaborators etc. without them having to run any R code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351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945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/>
          </a:bodyPr>
          <a:lstStyle/>
          <a:p>
            <a:endParaRPr lang="en-US" sz="4400" b="1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There is a gallery of shiny apps available at</a:t>
            </a:r>
            <a:r>
              <a:rPr lang="en-US" sz="3200" dirty="0">
                <a:latin typeface="Gill Sans MT" panose="020B0502020104020203" pitchFamily="34" charset="77"/>
              </a:rPr>
              <a:t>: </a:t>
            </a:r>
            <a:r>
              <a:rPr lang="en-US" sz="3200" cap="none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</a:t>
            </a:r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265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12E3B9-E996-223F-89D7-05071F31768D}"/>
              </a:ext>
            </a:extLst>
          </p:cNvPr>
          <p:cNvSpPr txBox="1"/>
          <p:nvPr/>
        </p:nvSpPr>
        <p:spPr>
          <a:xfrm>
            <a:off x="5653668" y="6394050"/>
            <a:ext cx="6194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https://shiny.posit.co/r/gallery/life-sciences/hospital-data-antimicrobial/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B4FC23-7CC9-DE02-836F-A03EC005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847" y="573419"/>
            <a:ext cx="11504305" cy="58206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65957-7A48-E3D1-527E-8F068F168CF2}"/>
              </a:ext>
            </a:extLst>
          </p:cNvPr>
          <p:cNvSpPr txBox="1"/>
          <p:nvPr/>
        </p:nvSpPr>
        <p:spPr>
          <a:xfrm>
            <a:off x="2642838" y="178662"/>
            <a:ext cx="73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Exploring large hospital data for better use of antimicrobials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709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AD8F51-B5E6-4D4F-96F4-6D0B6940F97F}"/>
              </a:ext>
            </a:extLst>
          </p:cNvPr>
          <p:cNvSpPr txBox="1"/>
          <p:nvPr/>
        </p:nvSpPr>
        <p:spPr>
          <a:xfrm>
            <a:off x="6534615" y="6378064"/>
            <a:ext cx="5412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https://shiny.posit.co/r/gallery/life-sciences/genome-browser/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8FC191-1397-A996-E8CD-18A4DDD9B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539" y="496446"/>
            <a:ext cx="11387404" cy="58313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C1ADF-62AB-3777-AD99-612ADD98D702}"/>
              </a:ext>
            </a:extLst>
          </p:cNvPr>
          <p:cNvSpPr txBox="1"/>
          <p:nvPr/>
        </p:nvSpPr>
        <p:spPr>
          <a:xfrm>
            <a:off x="4701676" y="127114"/>
            <a:ext cx="512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Genome browser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831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rid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5B153861-5288-C735-3C2F-76D3A688F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673" y="236538"/>
            <a:ext cx="11265427" cy="608725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B7B93-28D9-68D6-AB40-6026F2B6338F}"/>
              </a:ext>
            </a:extLst>
          </p:cNvPr>
          <p:cNvSpPr txBox="1"/>
          <p:nvPr/>
        </p:nvSpPr>
        <p:spPr>
          <a:xfrm>
            <a:off x="6807200" y="6323790"/>
            <a:ext cx="521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https://nz-stefan.</a:t>
            </a:r>
            <a:r>
              <a:rPr lang="en-US" sz="16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shinyapps</a:t>
            </a:r>
            <a:r>
              <a:rPr lang="en-US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.io/commute-explorer-2/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518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B58CC1F-FB03-E860-CB70-164F2214E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64" y="462147"/>
            <a:ext cx="11811871" cy="5933706"/>
          </a:xfrm>
        </p:spPr>
      </p:pic>
    </p:spTree>
    <p:extLst>
      <p:ext uri="{BB962C8B-B14F-4D97-AF65-F5344CB8AC3E}">
        <p14:creationId xmlns:p14="http://schemas.microsoft.com/office/powerpoint/2010/main" val="260850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5220FA0-695D-BEAC-E689-3FBC4D493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98" y="255394"/>
            <a:ext cx="9197578" cy="65081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0A6D73-9E9B-2A44-AE1D-B78AA0A6D8CD}"/>
              </a:ext>
            </a:extLst>
          </p:cNvPr>
          <p:cNvSpPr txBox="1"/>
          <p:nvPr/>
        </p:nvSpPr>
        <p:spPr>
          <a:xfrm>
            <a:off x="6636843" y="712594"/>
            <a:ext cx="3655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https://crsu.shinyapps.io/MetaInsight/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2826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EE2EBF9-D742-2947-B5B8-5A5EC4D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44"/>
            <a:ext cx="12239018" cy="683175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148" y="26244"/>
            <a:ext cx="7140388" cy="779929"/>
          </a:xfrm>
        </p:spPr>
        <p:txBody>
          <a:bodyPr>
            <a:normAutofit/>
          </a:bodyPr>
          <a:lstStyle/>
          <a:p>
            <a:pPr algn="l"/>
            <a:r>
              <a:rPr lang="en-GB" sz="1600" u="sng" cap="none" dirty="0">
                <a:solidFill>
                  <a:schemeClr val="bg1"/>
                </a:solidFill>
                <a:latin typeface="Gill Sans MT" panose="020B0502020104020203" pitchFamily="34" charset="77"/>
                <a:hlinkClick r:id="rId3" tooltip="https://atkinsbd.shinyapps.io/mibtpapp/?_ga=2.162137279.2025479715.1615202946-1917405568.161106508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https://atkinsbd.shinyapps.io/mibtpapp/</a:t>
            </a:r>
            <a:endParaRPr lang="en-GB" sz="1600" cap="none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l"/>
            <a:endParaRPr lang="en-US" sz="4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143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ABAB71D-C8C9-474A-8339-460D3C59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6" y="227377"/>
            <a:ext cx="11609243" cy="6452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40CB2-CD00-3C44-966E-617F7CAC833E}"/>
              </a:ext>
            </a:extLst>
          </p:cNvPr>
          <p:cNvSpPr txBox="1"/>
          <p:nvPr/>
        </p:nvSpPr>
        <p:spPr>
          <a:xfrm>
            <a:off x="8207298" y="5926347"/>
            <a:ext cx="355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https://livestockmovements.shinyapps.io/movement_control/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486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687" y="2454320"/>
            <a:ext cx="8690518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Introductions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3928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292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7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7" y="5262113"/>
            <a:ext cx="2693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https://shiny.posit.co/r/gallery/start-simple/kmeans-example/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0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C976BD71-824A-4B4C-9CAF-743952270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34" y="61105"/>
            <a:ext cx="11646332" cy="6735789"/>
          </a:xfrm>
        </p:spPr>
      </p:pic>
    </p:spTree>
    <p:extLst>
      <p:ext uri="{BB962C8B-B14F-4D97-AF65-F5344CB8AC3E}">
        <p14:creationId xmlns:p14="http://schemas.microsoft.com/office/powerpoint/2010/main" val="70079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9B4AFA-1272-0D4B-8D40-9EA5B147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57" y="254318"/>
            <a:ext cx="11434686" cy="63493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26338-DE89-9A4C-8899-86B2F91AADA6}"/>
              </a:ext>
            </a:extLst>
          </p:cNvPr>
          <p:cNvSpPr txBox="1"/>
          <p:nvPr/>
        </p:nvSpPr>
        <p:spPr>
          <a:xfrm>
            <a:off x="801836" y="6001881"/>
            <a:ext cx="4851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https://shiny.posit.co/r/getstarted/shiny-basics/lesson3/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7320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97" y="807606"/>
            <a:ext cx="11614062" cy="5118741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2740770" y="256852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439848" y="2537770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433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6" y="5262113"/>
            <a:ext cx="317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845623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980207" y="3459193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5569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46C8B64-9294-6947-8C55-A510BC333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660" y="12654"/>
            <a:ext cx="11450680" cy="6845346"/>
          </a:xfrm>
        </p:spPr>
      </p:pic>
    </p:spTree>
    <p:extLst>
      <p:ext uri="{BB962C8B-B14F-4D97-AF65-F5344CB8AC3E}">
        <p14:creationId xmlns:p14="http://schemas.microsoft.com/office/powerpoint/2010/main" val="2129142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845623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980207" y="3459193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EBF59F9F-DBD6-62A9-5F84-E8CCA3AD67AD}"/>
              </a:ext>
            </a:extLst>
          </p:cNvPr>
          <p:cNvSpPr/>
          <p:nvPr/>
        </p:nvSpPr>
        <p:spPr>
          <a:xfrm>
            <a:off x="4526840" y="4120252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13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413F959-0CD3-1C0A-E5A1-AA233C1E6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82" y="2392689"/>
            <a:ext cx="2247900" cy="1612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CAA32-FFA0-90DD-E6DA-32998141807D}"/>
              </a:ext>
            </a:extLst>
          </p:cNvPr>
          <p:cNvSpPr txBox="1"/>
          <p:nvPr/>
        </p:nvSpPr>
        <p:spPr>
          <a:xfrm>
            <a:off x="927847" y="605135"/>
            <a:ext cx="9889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The Shiny widget gallery displays the Shiny widgets, their code and demonstrates how the output changes when you interact with them.</a:t>
            </a:r>
          </a:p>
          <a:p>
            <a:r>
              <a:rPr lang="en-US" sz="2000" dirty="0">
                <a:latin typeface="Gill Sans MT" panose="020B0502020104020203" pitchFamily="34" charset="77"/>
              </a:rPr>
              <a:t>Alongside the code, there is also an explanation of the function arguments.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https://shiny.posit.co/r/gallery/widgets/widget-gallery/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1C50D53-62B3-4BBA-003B-74CE05F2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24" y="3429000"/>
            <a:ext cx="6680200" cy="1344706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0EBEB24-DD90-6273-8930-1446923A494C}"/>
              </a:ext>
            </a:extLst>
          </p:cNvPr>
          <p:cNvSpPr/>
          <p:nvPr/>
        </p:nvSpPr>
        <p:spPr>
          <a:xfrm rot="16366377">
            <a:off x="5584746" y="303523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2FDC3-B31B-C198-075D-12B7B339D567}"/>
              </a:ext>
            </a:extLst>
          </p:cNvPr>
          <p:cNvSpPr txBox="1"/>
          <p:nvPr/>
        </p:nvSpPr>
        <p:spPr>
          <a:xfrm>
            <a:off x="5615234" y="2245298"/>
            <a:ext cx="106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InputId</a:t>
            </a:r>
            <a:endParaRPr lang="en-US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BB2D4960-D6FA-37B2-D08C-1EBE7904941D}"/>
              </a:ext>
            </a:extLst>
          </p:cNvPr>
          <p:cNvSpPr/>
          <p:nvPr/>
        </p:nvSpPr>
        <p:spPr>
          <a:xfrm rot="18062539">
            <a:off x="6620463" y="307006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E76DEBF-ACCD-57E2-399A-C86D91430E69}"/>
              </a:ext>
            </a:extLst>
          </p:cNvPr>
          <p:cNvSpPr/>
          <p:nvPr/>
        </p:nvSpPr>
        <p:spPr>
          <a:xfrm rot="9355160">
            <a:off x="3468967" y="418491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8261285-352A-291D-BEC3-5A98393FB779}"/>
              </a:ext>
            </a:extLst>
          </p:cNvPr>
          <p:cNvSpPr/>
          <p:nvPr/>
        </p:nvSpPr>
        <p:spPr>
          <a:xfrm rot="4553291">
            <a:off x="4774147" y="4941289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9306" y="2197842"/>
            <a:ext cx="8162694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Reminder to install shiny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Check it’s installed ok by running one of the example apps:</a:t>
            </a: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shiny::</a:t>
            </a:r>
            <a:r>
              <a:rPr lang="en-US" sz="3200" cap="none" dirty="0" err="1">
                <a:latin typeface="Gill Sans MT" panose="020B0502020104020203" pitchFamily="34" charset="77"/>
              </a:rPr>
              <a:t>runExample</a:t>
            </a:r>
            <a:r>
              <a:rPr lang="en-US" sz="3200" cap="none" dirty="0">
                <a:latin typeface="Gill Sans MT" panose="020B0502020104020203" pitchFamily="34" charset="77"/>
              </a:rPr>
              <a:t>("01_hello") 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FA22A-34B0-04D7-B986-B012A370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06" y="2923491"/>
            <a:ext cx="7772400" cy="76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03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2BD8E479-C127-CDC5-C330-7B953A22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335" y="3297751"/>
            <a:ext cx="10463071" cy="17986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4E531-D123-FD44-2A65-5D2A68D72E5B}"/>
              </a:ext>
            </a:extLst>
          </p:cNvPr>
          <p:cNvSpPr txBox="1"/>
          <p:nvPr/>
        </p:nvSpPr>
        <p:spPr>
          <a:xfrm>
            <a:off x="1627094" y="1008529"/>
            <a:ext cx="2528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 Markdown chunks of code begin and end with ```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DB17FA2A-17B7-C854-70A7-A257C12959CE}"/>
              </a:ext>
            </a:extLst>
          </p:cNvPr>
          <p:cNvSpPr/>
          <p:nvPr/>
        </p:nvSpPr>
        <p:spPr>
          <a:xfrm rot="19097481">
            <a:off x="988485" y="259887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6AB02-D63B-0D14-A1C3-C2CC5CA14BBD}"/>
              </a:ext>
            </a:extLst>
          </p:cNvPr>
          <p:cNvSpPr txBox="1"/>
          <p:nvPr/>
        </p:nvSpPr>
        <p:spPr>
          <a:xfrm>
            <a:off x="7920318" y="1008529"/>
            <a:ext cx="2191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Click here to run the code within this chunk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CDD312B3-A18A-C39C-7F47-1F92C04F7622}"/>
              </a:ext>
            </a:extLst>
          </p:cNvPr>
          <p:cNvSpPr/>
          <p:nvPr/>
        </p:nvSpPr>
        <p:spPr>
          <a:xfrm rot="13521706">
            <a:off x="9640463" y="2511225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09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42279-6C20-DA63-ACCD-827842793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190" y="1926338"/>
            <a:ext cx="10455600" cy="1932968"/>
          </a:xfrm>
        </p:spPr>
      </p:pic>
    </p:spTree>
    <p:extLst>
      <p:ext uri="{BB962C8B-B14F-4D97-AF65-F5344CB8AC3E}">
        <p14:creationId xmlns:p14="http://schemas.microsoft.com/office/powerpoint/2010/main" val="249544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317810"/>
            <a:ext cx="67648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Now try section 1 of the Shiny tutorial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Tutorial file: tutorial part 1.Rmd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Let me know when you get to the end of Section 1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 files for today are available at: </a:t>
            </a:r>
            <a:r>
              <a:rPr lang="en-US" sz="24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https://github.com/nabury/shiny-masterclass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05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BA5B06-F43D-F457-0F64-BE4495D6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14" y="620292"/>
            <a:ext cx="9400571" cy="5617415"/>
          </a:xfrm>
        </p:spPr>
      </p:pic>
    </p:spTree>
    <p:extLst>
      <p:ext uri="{BB962C8B-B14F-4D97-AF65-F5344CB8AC3E}">
        <p14:creationId xmlns:p14="http://schemas.microsoft.com/office/powerpoint/2010/main" val="2883965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0612B59-A277-ACB8-5055-04E92A8516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651" y="743043"/>
            <a:ext cx="10458698" cy="5039191"/>
          </a:xfrm>
        </p:spPr>
      </p:pic>
    </p:spTree>
    <p:extLst>
      <p:ext uri="{BB962C8B-B14F-4D97-AF65-F5344CB8AC3E}">
        <p14:creationId xmlns:p14="http://schemas.microsoft.com/office/powerpoint/2010/main" val="1791182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B93199A-788B-FF26-5917-714C4193E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557" y="877515"/>
            <a:ext cx="10422885" cy="4797144"/>
          </a:xfrm>
        </p:spPr>
      </p:pic>
    </p:spTree>
    <p:extLst>
      <p:ext uri="{BB962C8B-B14F-4D97-AF65-F5344CB8AC3E}">
        <p14:creationId xmlns:p14="http://schemas.microsoft.com/office/powerpoint/2010/main" val="3177625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A1822E-D5B2-65F4-EF92-6E82C8C40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302" y="1370783"/>
            <a:ext cx="9900549" cy="4116433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39D970F8-CD1B-708B-CD10-1D4DD5E7E2B1}"/>
              </a:ext>
            </a:extLst>
          </p:cNvPr>
          <p:cNvSpPr/>
          <p:nvPr/>
        </p:nvSpPr>
        <p:spPr>
          <a:xfrm rot="2960608">
            <a:off x="6508003" y="3406470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20CD10BB-1BA3-F6FF-4C58-FF626FA01078}"/>
              </a:ext>
            </a:extLst>
          </p:cNvPr>
          <p:cNvSpPr/>
          <p:nvPr/>
        </p:nvSpPr>
        <p:spPr>
          <a:xfrm rot="9355160">
            <a:off x="778849" y="293433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A3A55F-B301-E3EF-ACA6-2A367CEB4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998" y="4271751"/>
            <a:ext cx="5328510" cy="24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EF79-0842-3F43-B6FE-FD5601D4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762001"/>
            <a:ext cx="10131425" cy="5029200"/>
          </a:xfrm>
        </p:spPr>
        <p:txBody>
          <a:bodyPr>
            <a:normAutofit/>
          </a:bodyPr>
          <a:lstStyle/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Each render* function takes a single argument: an R expression surrounded by braces, {}.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The expression can be one simple line of text, or it can involve many lines of code.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Shiny will run this code when you first launch your app, and then Shiny automatically re-run the instructions every time it needs to update your object.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For this to work, your expression should return the object you have in mind (a piece of text, a plot, a data frame, etc.).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You will get an error if the expression does not return an object, or if it returns the wrong type of object.</a:t>
            </a:r>
          </a:p>
        </p:txBody>
      </p:sp>
    </p:spTree>
    <p:extLst>
      <p:ext uri="{BB962C8B-B14F-4D97-AF65-F5344CB8AC3E}">
        <p14:creationId xmlns:p14="http://schemas.microsoft.com/office/powerpoint/2010/main" val="1389878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49935CB-91BF-B47B-2A58-E171E570D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2904" y="192255"/>
            <a:ext cx="7426192" cy="6473490"/>
          </a:xfrm>
        </p:spPr>
      </p:pic>
    </p:spTree>
    <p:extLst>
      <p:ext uri="{BB962C8B-B14F-4D97-AF65-F5344CB8AC3E}">
        <p14:creationId xmlns:p14="http://schemas.microsoft.com/office/powerpoint/2010/main" val="329941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34936DB-537D-CBD9-24C1-E8980535D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691" y="814153"/>
            <a:ext cx="5959756" cy="4918245"/>
          </a:xfr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3FBCE1BD-D9A9-8162-4100-3C949F989BAC}"/>
              </a:ext>
            </a:extLst>
          </p:cNvPr>
          <p:cNvSpPr/>
          <p:nvPr/>
        </p:nvSpPr>
        <p:spPr>
          <a:xfrm>
            <a:off x="5408891" y="152239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951CD5F-7D5A-F52D-A51D-7A5984CD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367" y="1043268"/>
            <a:ext cx="3568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8252" y="2220144"/>
            <a:ext cx="7939669" cy="440368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Learning outcomes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Understand the kinds of projects that are suited to R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Experience of using R Shiny to: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Create a Shiny app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Produce widgets to capture user input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Code reactive data </a:t>
            </a:r>
            <a:r>
              <a:rPr lang="en-US" sz="3000" dirty="0" err="1">
                <a:latin typeface="Gill Sans MT" panose="020B0502020104020203" pitchFamily="34" charset="77"/>
              </a:rPr>
              <a:t>visualisations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Host apps on </a:t>
            </a:r>
            <a:r>
              <a:rPr lang="en-US" sz="3000" dirty="0" err="1">
                <a:latin typeface="Gill Sans MT" panose="020B0502020104020203" pitchFamily="34" charset="77"/>
              </a:rPr>
              <a:t>shinyapps.io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8208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D2A7B44-6D1C-7C77-0E92-0C55F38FC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725" y="401696"/>
            <a:ext cx="7145384" cy="6054608"/>
          </a:xfrm>
        </p:spPr>
      </p:pic>
    </p:spTree>
    <p:extLst>
      <p:ext uri="{BB962C8B-B14F-4D97-AF65-F5344CB8AC3E}">
        <p14:creationId xmlns:p14="http://schemas.microsoft.com/office/powerpoint/2010/main" val="737326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D4E7B3-B779-6441-E157-A01BC168E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938" y="446400"/>
            <a:ext cx="7362452" cy="5965200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B7E7457-DA06-0E59-AFC8-092591B51910}"/>
              </a:ext>
            </a:extLst>
          </p:cNvPr>
          <p:cNvSpPr/>
          <p:nvPr/>
        </p:nvSpPr>
        <p:spPr>
          <a:xfrm rot="10800000">
            <a:off x="1287005" y="125345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C0210F9-613D-C43E-49BA-FED8656AA0CF}"/>
              </a:ext>
            </a:extLst>
          </p:cNvPr>
          <p:cNvSpPr/>
          <p:nvPr/>
        </p:nvSpPr>
        <p:spPr>
          <a:xfrm>
            <a:off x="6300879" y="473194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1914AD-0859-E07E-51E9-DA8F09B4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431" y="732351"/>
            <a:ext cx="10274443" cy="4525448"/>
          </a:xfrm>
        </p:spPr>
      </p:pic>
    </p:spTree>
    <p:extLst>
      <p:ext uri="{BB962C8B-B14F-4D97-AF65-F5344CB8AC3E}">
        <p14:creationId xmlns:p14="http://schemas.microsoft.com/office/powerpoint/2010/main" val="36843795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E6A0EB-843D-1D69-8ACF-DBCFEEA4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40" y="1387148"/>
            <a:ext cx="10418633" cy="3467240"/>
          </a:xfrm>
        </p:spPr>
      </p:pic>
    </p:spTree>
    <p:extLst>
      <p:ext uri="{BB962C8B-B14F-4D97-AF65-F5344CB8AC3E}">
        <p14:creationId xmlns:p14="http://schemas.microsoft.com/office/powerpoint/2010/main" val="16707173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317810"/>
            <a:ext cx="5078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try section 2 of the Shiny tutorial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550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18AD-D368-4A5C-F9B8-7FD1E3AD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 MT" panose="020B0502020104020203" pitchFamily="34" charset="77"/>
              </a:rPr>
              <a:t>Creating your own shiny app</a:t>
            </a:r>
          </a:p>
        </p:txBody>
      </p:sp>
    </p:spTree>
    <p:extLst>
      <p:ext uri="{BB962C8B-B14F-4D97-AF65-F5344CB8AC3E}">
        <p14:creationId xmlns:p14="http://schemas.microsoft.com/office/powerpoint/2010/main" val="3402635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424123-4918-5F10-2CCC-44FDFE92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87" y="294846"/>
            <a:ext cx="7772400" cy="64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03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application&#10;&#10;Description automatically generated with medium confidence">
            <a:extLst>
              <a:ext uri="{FF2B5EF4-FFF2-40B4-BE49-F238E27FC236}">
                <a16:creationId xmlns:a16="http://schemas.microsoft.com/office/drawing/2014/main" id="{D5F8C61B-3F4B-7F18-892B-EC188DDD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034" y="1604169"/>
            <a:ext cx="8045580" cy="3649662"/>
          </a:xfrm>
        </p:spPr>
      </p:pic>
    </p:spTree>
    <p:extLst>
      <p:ext uri="{BB962C8B-B14F-4D97-AF65-F5344CB8AC3E}">
        <p14:creationId xmlns:p14="http://schemas.microsoft.com/office/powerpoint/2010/main" val="2083699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52" y="367989"/>
            <a:ext cx="9065238" cy="59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807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73104D-4075-CF1A-BEC2-B84AA2042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574" y="680729"/>
            <a:ext cx="8295670" cy="36496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3D61F-FAFE-3B71-3C08-6FA1AD5D6B35}"/>
              </a:ext>
            </a:extLst>
          </p:cNvPr>
          <p:cNvSpPr txBox="1"/>
          <p:nvPr/>
        </p:nvSpPr>
        <p:spPr>
          <a:xfrm>
            <a:off x="998574" y="4817327"/>
            <a:ext cx="83766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ill Sans MT" panose="020B0502020104020203" pitchFamily="34" charset="77"/>
              </a:rPr>
              <a:t>You can store other files in this directory such as the data imported into the app or helper functions that you may not want in your main code</a:t>
            </a:r>
          </a:p>
          <a:p>
            <a:endParaRPr lang="en-GB" sz="2000" dirty="0">
              <a:latin typeface="Gill Sans MT" panose="020B0502020104020203" pitchFamily="34" charset="77"/>
            </a:endParaRPr>
          </a:p>
          <a:p>
            <a:r>
              <a:rPr lang="en-GB" sz="2000" dirty="0">
                <a:latin typeface="Gill Sans MT" panose="020B0502020104020203" pitchFamily="34" charset="77"/>
              </a:rPr>
              <a:t>See this section of the Shiny tutorial for more detail: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https://shiny.posit.co/r/getstarted/shiny-basics/lesson5/</a:t>
            </a:r>
            <a:endParaRPr lang="en-GB" sz="2000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0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69003" y="2097481"/>
            <a:ext cx="7218557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SCHEDULE</a:t>
            </a:r>
          </a:p>
          <a:p>
            <a:pPr algn="l"/>
            <a:r>
              <a:rPr lang="en-US" cap="none" dirty="0">
                <a:latin typeface="Gill Sans MT" panose="020B0502020104020203" pitchFamily="34" charset="77"/>
              </a:rPr>
              <a:t>Morning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Introductory 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Tutorial: widgets and reactive data </a:t>
            </a:r>
            <a:r>
              <a:rPr lang="en-US" cap="none" dirty="0" err="1">
                <a:latin typeface="Gill Sans MT" panose="020B0502020104020203" pitchFamily="34" charset="77"/>
              </a:rPr>
              <a:t>visualisations</a:t>
            </a:r>
            <a:endParaRPr lang="en-US" cap="none" dirty="0">
              <a:latin typeface="Gill Sans MT" panose="020B050202010402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Create a stand-alone Shiny app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Host an app on </a:t>
            </a:r>
            <a:r>
              <a:rPr lang="en-US" cap="none" dirty="0" err="1">
                <a:latin typeface="Gill Sans MT" panose="020B0502020104020203" pitchFamily="34" charset="77"/>
              </a:rPr>
              <a:t>shinyapps.io</a:t>
            </a:r>
            <a:endParaRPr lang="en-US" cap="none" dirty="0">
              <a:latin typeface="Gill Sans MT" panose="020B0502020104020203" pitchFamily="34" charset="77"/>
            </a:endParaRPr>
          </a:p>
          <a:p>
            <a:pPr algn="l"/>
            <a:endParaRPr lang="en-US" dirty="0">
              <a:latin typeface="Gill Sans MT" panose="020B0502020104020203" pitchFamily="34" charset="77"/>
            </a:endParaRPr>
          </a:p>
          <a:p>
            <a:pPr algn="l"/>
            <a:r>
              <a:rPr lang="en-US" cap="none" dirty="0">
                <a:latin typeface="Gill Sans MT" panose="020B0502020104020203" pitchFamily="34" charset="77"/>
              </a:rPr>
              <a:t>Afternoon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More advanced Shiny topics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cap="none" dirty="0">
                <a:latin typeface="Gill Sans MT" panose="020B0502020104020203" pitchFamily="34" charset="77"/>
              </a:rPr>
              <a:t>Introduction to project and time to work on your own app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2105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03" y="435508"/>
            <a:ext cx="9065238" cy="5986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BEBD32-9DDD-71CC-49F0-CF3A763B0971}"/>
              </a:ext>
            </a:extLst>
          </p:cNvPr>
          <p:cNvSpPr txBox="1"/>
          <p:nvPr/>
        </p:nvSpPr>
        <p:spPr>
          <a:xfrm>
            <a:off x="7382107" y="3122343"/>
            <a:ext cx="2129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Open Sans" panose="020B0606030504020204" pitchFamily="34" charset="0"/>
              </a:rPr>
              <a:t>R Studio  automatically recognises Shiny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D049B36-E335-1C74-7904-5E43E2007488}"/>
              </a:ext>
            </a:extLst>
          </p:cNvPr>
          <p:cNvSpPr/>
          <p:nvPr/>
        </p:nvSpPr>
        <p:spPr>
          <a:xfrm>
            <a:off x="8257268" y="1822553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78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CA9E0-BD4C-8904-67B9-2E58A772A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8" y="1462779"/>
            <a:ext cx="10131425" cy="5051612"/>
          </a:xfrm>
        </p:spPr>
        <p:txBody>
          <a:bodyPr>
            <a:normAutofit/>
          </a:bodyPr>
          <a:lstStyle/>
          <a:p>
            <a:r>
              <a:rPr lang="en-US" sz="2000" dirty="0"/>
              <a:t>There are several ways to share Shiny apps</a:t>
            </a:r>
          </a:p>
          <a:p>
            <a:endParaRPr lang="en-US" sz="2000" dirty="0"/>
          </a:p>
          <a:p>
            <a:r>
              <a:rPr lang="en-US" sz="2000" dirty="0"/>
              <a:t>The easiest of these is by using the site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https://www.shinyapps.io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free account account with </a:t>
            </a:r>
            <a:r>
              <a:rPr lang="en-US" sz="2000" dirty="0" err="1"/>
              <a:t>shinyapps.io</a:t>
            </a:r>
            <a:r>
              <a:rPr lang="en-US" sz="2000" dirty="0"/>
              <a:t> allows you to publish up to 5 apps online at a time</a:t>
            </a:r>
          </a:p>
          <a:p>
            <a:endParaRPr lang="en-US" sz="2000" dirty="0"/>
          </a:p>
          <a:p>
            <a:r>
              <a:rPr lang="en-US" sz="2000" dirty="0"/>
              <a:t>You can then share your app with anyone with an internet connection by sending them the web address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EB5FCE9-C291-9292-CC3C-E0E75E00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477" y="138074"/>
            <a:ext cx="4733292" cy="18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23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a map on it&#10;&#10;Description automatically generated with low confidence">
            <a:extLst>
              <a:ext uri="{FF2B5EF4-FFF2-40B4-BE49-F238E27FC236}">
                <a16:creationId xmlns:a16="http://schemas.microsoft.com/office/drawing/2014/main" id="{1E6E6F0A-2D26-5222-6401-14066EEC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54" y="970659"/>
            <a:ext cx="11098892" cy="4738765"/>
          </a:xfrm>
        </p:spPr>
      </p:pic>
    </p:spTree>
    <p:extLst>
      <p:ext uri="{BB962C8B-B14F-4D97-AF65-F5344CB8AC3E}">
        <p14:creationId xmlns:p14="http://schemas.microsoft.com/office/powerpoint/2010/main" val="1204731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39207309-B381-10E3-ECB7-79FADF0D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519" y="0"/>
            <a:ext cx="4508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66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07275C-80B5-8523-FAD6-A4607376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" y="1350027"/>
            <a:ext cx="12059075" cy="39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6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6EACAE-41DB-8DCE-17C2-4133AFFD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1" y="1474953"/>
            <a:ext cx="11431825" cy="33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6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0AA98F-CE1C-BB8D-CEBD-C98E398E2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98" y="95037"/>
            <a:ext cx="5936102" cy="4108974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4A374B-FE49-95E7-81C5-F186D7EF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74" y="2560134"/>
            <a:ext cx="5730817" cy="409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264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32482616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1F778B-F3CA-80A7-6AAD-48263C324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381" y="1320229"/>
            <a:ext cx="11395709" cy="3519401"/>
          </a:xfrm>
        </p:spPr>
      </p:pic>
    </p:spTree>
    <p:extLst>
      <p:ext uri="{BB962C8B-B14F-4D97-AF65-F5344CB8AC3E}">
        <p14:creationId xmlns:p14="http://schemas.microsoft.com/office/powerpoint/2010/main" val="2191730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E3EF7C7-62BE-8512-697C-B5D1326CF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099" y="1120949"/>
            <a:ext cx="10403801" cy="4616101"/>
          </a:xfrm>
        </p:spPr>
      </p:pic>
    </p:spTree>
    <p:extLst>
      <p:ext uri="{BB962C8B-B14F-4D97-AF65-F5344CB8AC3E}">
        <p14:creationId xmlns:p14="http://schemas.microsoft.com/office/powerpoint/2010/main" val="235097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2390" y="2309355"/>
            <a:ext cx="633761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3347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21329662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AD1C9B4-7E02-3976-6930-1C8528A0A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706" y="190074"/>
            <a:ext cx="8986573" cy="6233028"/>
          </a:xfrm>
        </p:spPr>
      </p:pic>
    </p:spTree>
    <p:extLst>
      <p:ext uri="{BB962C8B-B14F-4D97-AF65-F5344CB8AC3E}">
        <p14:creationId xmlns:p14="http://schemas.microsoft.com/office/powerpoint/2010/main" val="26774716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EA7E4A-172F-66F2-161F-F7AAFB652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45" y="624973"/>
            <a:ext cx="10679310" cy="5162510"/>
          </a:xfrm>
        </p:spPr>
      </p:pic>
    </p:spTree>
    <p:extLst>
      <p:ext uri="{BB962C8B-B14F-4D97-AF65-F5344CB8AC3E}">
        <p14:creationId xmlns:p14="http://schemas.microsoft.com/office/powerpoint/2010/main" val="666041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EA3876B8-8829-9F87-3635-15C77F066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695" y="1695489"/>
            <a:ext cx="11308253" cy="41812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95059-113F-F73F-6C50-40D4805713E8}"/>
              </a:ext>
            </a:extLst>
          </p:cNvPr>
          <p:cNvSpPr txBox="1"/>
          <p:nvPr/>
        </p:nvSpPr>
        <p:spPr>
          <a:xfrm>
            <a:off x="3297044" y="981308"/>
            <a:ext cx="5597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https://epimodelling.shinyapps.io/my_first_app/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8372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55BECA-F3AF-DEE0-88C3-D22C9073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4" y="703030"/>
            <a:ext cx="12072952" cy="4984092"/>
          </a:xfrm>
        </p:spPr>
      </p:pic>
    </p:spTree>
    <p:extLst>
      <p:ext uri="{BB962C8B-B14F-4D97-AF65-F5344CB8AC3E}">
        <p14:creationId xmlns:p14="http://schemas.microsoft.com/office/powerpoint/2010/main" val="14852840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935898-147A-7575-C651-8CB8CE078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666" y="1271742"/>
            <a:ext cx="10582668" cy="4125447"/>
          </a:xfrm>
        </p:spPr>
      </p:pic>
    </p:spTree>
    <p:extLst>
      <p:ext uri="{BB962C8B-B14F-4D97-AF65-F5344CB8AC3E}">
        <p14:creationId xmlns:p14="http://schemas.microsoft.com/office/powerpoint/2010/main" val="3186372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C108AF-FEE4-13E3-E635-5533876B7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4" y="803391"/>
            <a:ext cx="12075891" cy="4872580"/>
          </a:xfrm>
        </p:spPr>
      </p:pic>
    </p:spTree>
    <p:extLst>
      <p:ext uri="{BB962C8B-B14F-4D97-AF65-F5344CB8AC3E}">
        <p14:creationId xmlns:p14="http://schemas.microsoft.com/office/powerpoint/2010/main" val="30751323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0160-3405-9CA0-3120-B5B4FEF7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8A742-DAA1-7113-CA42-68F7D55E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Take the code you wrote in the tutorial and use it to create your own standalone Shiny app in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Create an account on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r>
              <a:rPr lang="en-US" sz="2400" dirty="0">
                <a:latin typeface="Gill Sans MT" panose="020B0502020104020203" pitchFamily="34" charset="77"/>
              </a:rPr>
              <a:t> and link it to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Upload your first app to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4783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83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E86959F0-80AE-419F-B7D5-29693240F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122" y="275984"/>
            <a:ext cx="11379756" cy="63283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41F70-D715-2D06-8D98-3CE90FC7B186}"/>
              </a:ext>
            </a:extLst>
          </p:cNvPr>
          <p:cNvSpPr txBox="1"/>
          <p:nvPr/>
        </p:nvSpPr>
        <p:spPr>
          <a:xfrm>
            <a:off x="4383442" y="372971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shiny.posit.co</a:t>
            </a:r>
          </a:p>
        </p:txBody>
      </p:sp>
    </p:spTree>
    <p:extLst>
      <p:ext uri="{BB962C8B-B14F-4D97-AF65-F5344CB8AC3E}">
        <p14:creationId xmlns:p14="http://schemas.microsoft.com/office/powerpoint/2010/main" val="64858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What is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Package in 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Contains functions for making interactive apps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 An app consists of two sections: the user interface (</a:t>
            </a:r>
            <a:r>
              <a:rPr lang="en-US" sz="3200" cap="none" dirty="0" err="1">
                <a:latin typeface="Gill Sans MT" panose="020B0502020104020203" pitchFamily="34" charset="77"/>
              </a:rPr>
              <a:t>ui</a:t>
            </a:r>
            <a:r>
              <a:rPr lang="en-US" sz="3200" cap="none" dirty="0">
                <a:latin typeface="Gill Sans MT" panose="020B0502020104020203" pitchFamily="34" charset="77"/>
              </a:rPr>
              <a:t> or front-end) and the server (or back-end)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F1871-5831-8E6D-4955-17B69C0C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67" y="2821937"/>
            <a:ext cx="7772400" cy="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66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{1423F818-AECE-8645-A626-3898B3416043}tf10001058</Template>
  <TotalTime>2087</TotalTime>
  <Words>868</Words>
  <Application>Microsoft Macintosh PowerPoint</Application>
  <PresentationFormat>Widescreen</PresentationFormat>
  <Paragraphs>127</Paragraphs>
  <Slides>67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Gill Sans MT</vt:lpstr>
      <vt:lpstr>Open Sans</vt:lpstr>
      <vt:lpstr>Wingdings</vt:lpstr>
      <vt:lpstr>Celestial</vt:lpstr>
      <vt:lpstr>MIBTP Masterclass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your own shiny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MARSDEN, NAOMI (PGR)</dc:creator>
  <cp:lastModifiedBy>Bradbury, Naomi V.</cp:lastModifiedBy>
  <cp:revision>6</cp:revision>
  <dcterms:created xsi:type="dcterms:W3CDTF">2021-03-08T09:23:22Z</dcterms:created>
  <dcterms:modified xsi:type="dcterms:W3CDTF">2023-06-09T14:30:51Z</dcterms:modified>
</cp:coreProperties>
</file>